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27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  <p:sldLayoutId id="2147483667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04CEB-C5C3-4802-9DDB-F7756D5427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4400" dirty="0"/>
              <a:t>Slowing the Spread of COVID-19</a:t>
            </a:r>
            <a:br>
              <a:rPr lang="en-US" sz="4400" dirty="0"/>
            </a:br>
            <a:r>
              <a:rPr lang="en-US" sz="4400" dirty="0"/>
              <a:t>Part 2 of 3: Contact Tracing 101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251EF-F954-431B-96D3-F2FFAB8F3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000" y="5519998"/>
            <a:ext cx="10572000" cy="434974"/>
          </a:xfrm>
        </p:spPr>
        <p:txBody>
          <a:bodyPr/>
          <a:lstStyle/>
          <a:p>
            <a:r>
              <a:rPr lang="en-US" dirty="0"/>
              <a:t>May 21, 2020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F26227E-B163-45D5-B891-72EF0463B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34" y="791074"/>
            <a:ext cx="5119266" cy="17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2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4075-3634-4CBD-8104-5ABD63A9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/>
          <a:lstStyle/>
          <a:p>
            <a:r>
              <a:rPr lang="en-US" b="1"/>
              <a:t>Stephen J . Acquario</a:t>
            </a:r>
            <a:endParaRPr lang="en-US" b="1" dirty="0"/>
          </a:p>
        </p:txBody>
      </p:sp>
      <p:pic>
        <p:nvPicPr>
          <p:cNvPr id="6" name="Picture Placeholder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116D9B8-4397-4D91-8531-37C4B308C5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434" r="20434"/>
          <a:stretch>
            <a:fillRect/>
          </a:stretch>
        </p:blipFill>
        <p:spPr>
          <a:xfrm>
            <a:off x="6098117" y="0"/>
            <a:ext cx="6093883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CB422-6F63-4E69-B68E-2C51B98B7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>
            <a:normAutofit/>
          </a:bodyPr>
          <a:lstStyle/>
          <a:p>
            <a:r>
              <a:rPr lang="en-US" sz="1400"/>
              <a:t>Executive Director</a:t>
            </a:r>
          </a:p>
          <a:p>
            <a:r>
              <a:rPr lang="en-US" sz="1400"/>
              <a:t>NYSAC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876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E0B9C-0AF3-471B-BD18-620BF9696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4860" y="21764"/>
            <a:ext cx="8378090" cy="1181206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dirty="0"/>
              <a:t>Presenters: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1C50975-EAC2-46EE-851E-B6C555F85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919" y="800101"/>
            <a:ext cx="2095500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966D2BBB-6B53-457C-B9EA-C8029FC1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735" y="811422"/>
            <a:ext cx="2274277" cy="2933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person sitting on a table&#10;&#10;Description automatically generated">
            <a:extLst>
              <a:ext uri="{FF2B5EF4-FFF2-40B4-BE49-F238E27FC236}">
                <a16:creationId xmlns:a16="http://schemas.microsoft.com/office/drawing/2014/main" id="{A1D997C5-8A4F-4787-9E8B-43C372E38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955" y="800101"/>
            <a:ext cx="2179648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6A2667-9F29-4AB8-9FC2-BA6F9B21774F}"/>
              </a:ext>
            </a:extLst>
          </p:cNvPr>
          <p:cNvSpPr txBox="1"/>
          <p:nvPr/>
        </p:nvSpPr>
        <p:spPr>
          <a:xfrm>
            <a:off x="1906955" y="3802097"/>
            <a:ext cx="21796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Dr. Indu Gupta, MD, MPH, MA, FACP</a:t>
            </a:r>
            <a:endParaRPr lang="en-US" b="1" dirty="0"/>
          </a:p>
          <a:p>
            <a:r>
              <a:rPr lang="en-US" sz="1600" dirty="0"/>
              <a:t>Commissioner of Health</a:t>
            </a:r>
          </a:p>
          <a:p>
            <a:r>
              <a:rPr lang="en-US" sz="1600" dirty="0"/>
              <a:t>Onondaga County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FF8043-24AE-4806-A2AB-1B77A09F857D}"/>
              </a:ext>
            </a:extLst>
          </p:cNvPr>
          <p:cNvSpPr txBox="1"/>
          <p:nvPr/>
        </p:nvSpPr>
        <p:spPr>
          <a:xfrm>
            <a:off x="5260919" y="3856582"/>
            <a:ext cx="2405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Dr. Elizabeth Whalen, MD, MPH </a:t>
            </a:r>
          </a:p>
          <a:p>
            <a:r>
              <a:rPr lang="en-US" sz="1600" dirty="0"/>
              <a:t>Commissioner of Health</a:t>
            </a:r>
          </a:p>
          <a:p>
            <a:r>
              <a:rPr lang="en-US" sz="1600" dirty="0"/>
              <a:t>Albany County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B3BFD-8EFF-43A5-A523-166059CCD9D4}"/>
              </a:ext>
            </a:extLst>
          </p:cNvPr>
          <p:cNvSpPr txBox="1"/>
          <p:nvPr/>
        </p:nvSpPr>
        <p:spPr>
          <a:xfrm>
            <a:off x="8530735" y="3841193"/>
            <a:ext cx="317358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Dr. Lawrence Eisenstein, MD, MPH, FACP</a:t>
            </a:r>
            <a:br>
              <a:rPr lang="en-US" dirty="0"/>
            </a:br>
            <a:r>
              <a:rPr lang="en-US" sz="1600" dirty="0"/>
              <a:t>Commissioner of Health</a:t>
            </a:r>
          </a:p>
          <a:p>
            <a:r>
              <a:rPr lang="fr-FR" sz="1600" dirty="0"/>
              <a:t>Nassau County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64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 t="4323" b="5836"/>
          <a:stretch/>
        </p:blipFill>
        <p:spPr>
          <a:xfrm>
            <a:off x="1437860" y="0"/>
            <a:ext cx="9316279" cy="68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7AF0B711-0578-47A6-AB9A-AF422D25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25094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rgbClr val="21212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2ABEF-A9D3-4A12-BE7B-30F86C1D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Thank you for joining the webinar today!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F74F3E4-2BC1-4494-9FE2-E87993EA6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7" y="640080"/>
            <a:ext cx="10754831" cy="360273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4188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Wingdings 2</vt:lpstr>
      <vt:lpstr>Quotable</vt:lpstr>
      <vt:lpstr> Slowing the Spread of COVID-19 Part 2 of 3: Contact Tracing 101 </vt:lpstr>
      <vt:lpstr>Stephen J . Acquario</vt:lpstr>
      <vt:lpstr>PowerPoint Presentation</vt:lpstr>
      <vt:lpstr>PowerPoint Presentation</vt:lpstr>
      <vt:lpstr>Thank you for joining the webinar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Slowing the Spread of COVID-19 Part 2 of 3: Contact Tracing 101 </dc:title>
  <dc:creator>Jeanette Stanziano</dc:creator>
  <cp:lastModifiedBy>Jeanette Stanziano</cp:lastModifiedBy>
  <cp:revision>2</cp:revision>
  <dcterms:created xsi:type="dcterms:W3CDTF">2020-05-21T13:38:56Z</dcterms:created>
  <dcterms:modified xsi:type="dcterms:W3CDTF">2020-05-21T13:39:26Z</dcterms:modified>
</cp:coreProperties>
</file>