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363" r:id="rId1"/>
    <p:sldMasterId id="2147484382" r:id="rId2"/>
  </p:sldMasterIdLst>
  <p:notesMasterIdLst>
    <p:notesMasterId r:id="rId28"/>
  </p:notesMasterIdLst>
  <p:handoutMasterIdLst>
    <p:handoutMasterId r:id="rId29"/>
  </p:handoutMasterIdLst>
  <p:sldIdLst>
    <p:sldId id="256" r:id="rId3"/>
    <p:sldId id="438" r:id="rId4"/>
    <p:sldId id="351" r:id="rId5"/>
    <p:sldId id="345" r:id="rId6"/>
    <p:sldId id="319" r:id="rId7"/>
    <p:sldId id="285" r:id="rId8"/>
    <p:sldId id="347" r:id="rId9"/>
    <p:sldId id="346" r:id="rId10"/>
    <p:sldId id="265" r:id="rId11"/>
    <p:sldId id="330" r:id="rId12"/>
    <p:sldId id="437" r:id="rId13"/>
    <p:sldId id="284" r:id="rId14"/>
    <p:sldId id="286" r:id="rId15"/>
    <p:sldId id="338" r:id="rId16"/>
    <p:sldId id="308" r:id="rId17"/>
    <p:sldId id="341" r:id="rId18"/>
    <p:sldId id="354" r:id="rId19"/>
    <p:sldId id="439" r:id="rId20"/>
    <p:sldId id="353" r:id="rId21"/>
    <p:sldId id="440" r:id="rId22"/>
    <p:sldId id="356" r:id="rId23"/>
    <p:sldId id="441" r:id="rId24"/>
    <p:sldId id="337" r:id="rId25"/>
    <p:sldId id="296" r:id="rId26"/>
    <p:sldId id="301" r:id="rId27"/>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0A80"/>
    <a:srgbClr val="2D0A84"/>
    <a:srgbClr val="FF0000"/>
    <a:srgbClr val="E9332B"/>
    <a:srgbClr val="1BAE91"/>
    <a:srgbClr val="B7A52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081" autoAdjust="0"/>
    <p:restoredTop sz="72462" autoAdjust="0"/>
  </p:normalViewPr>
  <p:slideViewPr>
    <p:cSldViewPr>
      <p:cViewPr varScale="1">
        <p:scale>
          <a:sx n="81" d="100"/>
          <a:sy n="81" d="100"/>
        </p:scale>
        <p:origin x="2916" y="60"/>
      </p:cViewPr>
      <p:guideLst>
        <p:guide orient="horz" pos="2160"/>
        <p:guide pos="2880"/>
      </p:guideLst>
    </p:cSldViewPr>
  </p:slideViewPr>
  <p:notesTextViewPr>
    <p:cViewPr>
      <p:scale>
        <a:sx n="100" d="100"/>
        <a:sy n="100" d="100"/>
      </p:scale>
      <p:origin x="0" y="0"/>
    </p:cViewPr>
  </p:notesTextViewPr>
  <p:notesViewPr>
    <p:cSldViewPr>
      <p:cViewPr varScale="1">
        <p:scale>
          <a:sx n="56" d="100"/>
          <a:sy n="56" d="100"/>
        </p:scale>
        <p:origin x="-2826" y="-8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56" tIns="46576" rIns="93156" bIns="46576" rtlCol="0"/>
          <a:lstStyle>
            <a:lvl1pPr algn="l">
              <a:defRPr sz="1200">
                <a:cs typeface="Arial" pitchFamily="34" charset="0"/>
              </a:defRPr>
            </a:lvl1pPr>
          </a:lstStyle>
          <a:p>
            <a:pPr>
              <a:defRPr/>
            </a:pPr>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56" tIns="46576" rIns="93156" bIns="46576" rtlCol="0"/>
          <a:lstStyle>
            <a:lvl1pPr algn="r">
              <a:defRPr sz="1200">
                <a:cs typeface="Arial" pitchFamily="34" charset="0"/>
              </a:defRPr>
            </a:lvl1pPr>
          </a:lstStyle>
          <a:p>
            <a:pPr>
              <a:defRPr/>
            </a:pPr>
            <a:fld id="{F4EFAE65-1578-4007-9CD4-195B6F460E14}" type="datetimeFigureOut">
              <a:rPr lang="en-US"/>
              <a:pPr>
                <a:defRPr/>
              </a:pPr>
              <a:t>9/19/2024</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56" tIns="46576" rIns="93156" bIns="46576" rtlCol="0" anchor="b"/>
          <a:lstStyle>
            <a:lvl1pPr algn="l">
              <a:defRPr sz="1200">
                <a:cs typeface="Arial" pitchFamily="34" charset="0"/>
              </a:defRPr>
            </a:lvl1pPr>
          </a:lstStyle>
          <a:p>
            <a:pPr>
              <a:defRPr/>
            </a:pPr>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wrap="square" lIns="93156" tIns="46576" rIns="93156" bIns="46576" numCol="1" anchor="b" anchorCtr="0" compatLnSpc="1">
            <a:prstTxWarp prst="textNoShape">
              <a:avLst/>
            </a:prstTxWarp>
          </a:bodyPr>
          <a:lstStyle>
            <a:lvl1pPr algn="r">
              <a:defRPr sz="1200"/>
            </a:lvl1pPr>
          </a:lstStyle>
          <a:p>
            <a:fld id="{FAEA1813-C70A-4621-B74C-839A5E7B5281}" type="slidenum">
              <a:rPr lang="en-US" altLang="en-US"/>
              <a:pPr/>
              <a:t>‹#›</a:t>
            </a:fld>
            <a:endParaRPr lang="en-US" altLang="en-US"/>
          </a:p>
        </p:txBody>
      </p:sp>
    </p:spTree>
    <p:extLst>
      <p:ext uri="{BB962C8B-B14F-4D97-AF65-F5344CB8AC3E}">
        <p14:creationId xmlns:p14="http://schemas.microsoft.com/office/powerpoint/2010/main" val="28194290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56" tIns="46576" rIns="93156" bIns="46576" rtlCol="0"/>
          <a:lstStyle>
            <a:lvl1pPr algn="l">
              <a:defRPr sz="1200">
                <a:latin typeface="Arial" charset="0"/>
                <a:ea typeface="+mn-ea"/>
                <a:cs typeface="+mn-cs"/>
              </a:defRPr>
            </a:lvl1pPr>
          </a:lstStyle>
          <a:p>
            <a:pPr>
              <a:defRPr/>
            </a:pPr>
            <a:endParaRPr lang="en-US"/>
          </a:p>
        </p:txBody>
      </p:sp>
      <p:sp>
        <p:nvSpPr>
          <p:cNvPr id="3" name="Date Placeholder 2"/>
          <p:cNvSpPr>
            <a:spLocks noGrp="1"/>
          </p:cNvSpPr>
          <p:nvPr>
            <p:ph type="dt" idx="1"/>
          </p:nvPr>
        </p:nvSpPr>
        <p:spPr>
          <a:xfrm>
            <a:off x="3970938" y="0"/>
            <a:ext cx="3037840" cy="464820"/>
          </a:xfrm>
          <a:prstGeom prst="rect">
            <a:avLst/>
          </a:prstGeom>
        </p:spPr>
        <p:txBody>
          <a:bodyPr vert="horz" wrap="square" lIns="93156" tIns="46576" rIns="93156" bIns="46576" numCol="1" anchor="t" anchorCtr="0" compatLnSpc="1">
            <a:prstTxWarp prst="textNoShape">
              <a:avLst/>
            </a:prstTxWarp>
          </a:bodyPr>
          <a:lstStyle>
            <a:lvl1pPr algn="r">
              <a:defRPr sz="1200">
                <a:cs typeface="+mn-cs"/>
              </a:defRPr>
            </a:lvl1pPr>
          </a:lstStyle>
          <a:p>
            <a:pPr>
              <a:defRPr/>
            </a:pPr>
            <a:fld id="{7C9A0C19-D7CE-4699-8FB0-6FBFBF118BED}" type="datetimeFigureOut">
              <a:rPr lang="en-US" altLang="en-US"/>
              <a:pPr>
                <a:defRPr/>
              </a:pPr>
              <a:t>9/19/2024</a:t>
            </a:fld>
            <a:endParaRPr lang="en-US" altLang="en-US" dirty="0"/>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93156" tIns="46576" rIns="93156" bIns="46576" rtlCol="0" anchor="ctr"/>
          <a:lstStyle/>
          <a:p>
            <a:pPr lvl="0"/>
            <a:endParaRPr lang="en-US" noProof="0"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56" tIns="46576" rIns="93156" bIns="46576"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56" tIns="46576" rIns="93156" bIns="46576" rtlCol="0" anchor="b"/>
          <a:lstStyle>
            <a:lvl1pPr algn="l">
              <a:defRPr sz="1200">
                <a:latin typeface="Arial" charset="0"/>
                <a:ea typeface="+mn-ea"/>
                <a:cs typeface="+mn-cs"/>
              </a:defRPr>
            </a:lvl1pPr>
          </a:lstStyle>
          <a:p>
            <a:pPr>
              <a:defRPr/>
            </a:pPr>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wrap="square" lIns="93156" tIns="46576" rIns="93156" bIns="46576" numCol="1" anchor="b" anchorCtr="0" compatLnSpc="1">
            <a:prstTxWarp prst="textNoShape">
              <a:avLst/>
            </a:prstTxWarp>
          </a:bodyPr>
          <a:lstStyle>
            <a:lvl1pPr algn="r">
              <a:defRPr sz="1200"/>
            </a:lvl1pPr>
          </a:lstStyle>
          <a:p>
            <a:fld id="{9575DA7D-CF6B-42BA-942A-0E91A7EF8397}" type="slidenum">
              <a:rPr lang="en-US" altLang="en-US"/>
              <a:pPr/>
              <a:t>‹#›</a:t>
            </a:fld>
            <a:endParaRPr lang="en-US" altLang="en-US"/>
          </a:p>
        </p:txBody>
      </p:sp>
    </p:spTree>
    <p:extLst>
      <p:ext uri="{BB962C8B-B14F-4D97-AF65-F5344CB8AC3E}">
        <p14:creationId xmlns:p14="http://schemas.microsoft.com/office/powerpoint/2010/main" val="2902023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ea typeface="ＭＳ Ｐゴシック" panose="020B0600070205080204" pitchFamily="34" charset="-128"/>
            </a:endParaRPr>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56879" indent="-291106"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64428" indent="-232886"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30199" indent="-232886"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95970" indent="-232886"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61741" indent="-232886"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3027512" indent="-232886"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93284" indent="-232886"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959054" indent="-232886"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95CB3541-E262-4683-852F-04F7E1C2ACDD}" type="slidenum">
              <a:rPr lang="en-US" altLang="en-US">
                <a:latin typeface="Arial" panose="020B0604020202020204" pitchFamily="34" charset="0"/>
              </a:rPr>
              <a:pPr eaLnBrk="1" hangingPunct="1">
                <a:spcBef>
                  <a:spcPct val="0"/>
                </a:spcBef>
              </a:pPr>
              <a:t>1</a:t>
            </a:fld>
            <a:endParaRPr lang="en-US" altLang="en-US" dirty="0">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b="1" dirty="0"/>
              <a:t>Attentiveness/LISTEN                                         </a:t>
            </a:r>
          </a:p>
          <a:p>
            <a:pPr defTabSz="905876">
              <a:defRPr/>
            </a:pPr>
            <a:r>
              <a:rPr lang="en-US" i="1" dirty="0"/>
              <a:t>The disposition that inspires us to listen to what’s outside as well as inside us.</a:t>
            </a:r>
            <a:r>
              <a:rPr lang="en-US" b="1" dirty="0"/>
              <a:t>                                                                 </a:t>
            </a:r>
          </a:p>
          <a:p>
            <a:pPr fontAlgn="base"/>
            <a:r>
              <a:rPr lang="en-US" dirty="0"/>
              <a:t>Everybody knows that listening is important. And yet, even sensitive, ‘good’ and skilled people struggle to listen, especially when confronted with distractions and unpleasantness or discomfort. </a:t>
            </a:r>
            <a:r>
              <a:rPr lang="en-US" u="sng" dirty="0"/>
              <a:t>Listening requires focus</a:t>
            </a:r>
            <a:r>
              <a:rPr lang="en-US" dirty="0"/>
              <a:t>. Most of us are able to focus only when we are interested, when the benefits of doing so are easily evident and when we don’t feel threatened. Even then we are usually more attentive to what our response is going to be. The best argument for being attentive is that we </a:t>
            </a:r>
            <a:r>
              <a:rPr lang="en-US" i="1" dirty="0"/>
              <a:t>really</a:t>
            </a:r>
            <a:r>
              <a:rPr lang="en-US" dirty="0"/>
              <a:t> know very little about the other’s reasons for their position. What we think we know is usually erroneous anyway. This makes the disposition of humility a strategically necessary stance if we are to learn anything really new.    </a:t>
            </a:r>
            <a:r>
              <a:rPr lang="en-US" i="1" dirty="0"/>
              <a:t> (We must be in a stance of not knowing – curiosity.)</a:t>
            </a:r>
            <a:endParaRPr lang="en-US" dirty="0"/>
          </a:p>
          <a:p>
            <a:endParaRPr lang="en-US" dirty="0"/>
          </a:p>
          <a:p>
            <a:endParaRPr lang="en-US" dirty="0"/>
          </a:p>
          <a:p>
            <a:endParaRPr lang="en-US" dirty="0"/>
          </a:p>
          <a:p>
            <a:r>
              <a:rPr lang="en-US" dirty="0"/>
              <a:t>HO 1:   </a:t>
            </a:r>
          </a:p>
          <a:p>
            <a:r>
              <a:rPr lang="en-US" dirty="0"/>
              <a:t>Have participants take an assessment form</a:t>
            </a:r>
            <a:r>
              <a:rPr lang="en-US" baseline="0" dirty="0"/>
              <a:t> from the hand outs in their packets.</a:t>
            </a:r>
          </a:p>
          <a:p>
            <a:r>
              <a:rPr lang="en-US" baseline="0" dirty="0"/>
              <a:t>Give 2 min. to complete</a:t>
            </a:r>
          </a:p>
          <a:p>
            <a:pPr marL="621481" lvl="1" indent="-169494">
              <a:buFont typeface="Arial" panose="020B0604020202020204" pitchFamily="34" charset="0"/>
              <a:buChar char="•"/>
            </a:pPr>
            <a:r>
              <a:rPr lang="en-US" baseline="0" dirty="0"/>
              <a:t>This is for you only – Be honest with yourself.  Won’t be passed in or shared.  A Pre-test that you can use to assess how you, personally, are improving your listening ability.	</a:t>
            </a:r>
            <a:endParaRPr lang="en-US" dirty="0"/>
          </a:p>
        </p:txBody>
      </p:sp>
      <p:sp>
        <p:nvSpPr>
          <p:cNvPr id="4" name="Slide Number Placeholder 3"/>
          <p:cNvSpPr>
            <a:spLocks noGrp="1"/>
          </p:cNvSpPr>
          <p:nvPr>
            <p:ph type="sldNum" sz="quarter" idx="10"/>
          </p:nvPr>
        </p:nvSpPr>
        <p:spPr/>
        <p:txBody>
          <a:bodyPr/>
          <a:lstStyle/>
          <a:p>
            <a:fld id="{9575DA7D-CF6B-42BA-942A-0E91A7EF8397}" type="slidenum">
              <a:rPr lang="en-US" altLang="en-US" smtClean="0"/>
              <a:pPr/>
              <a:t>10</a:t>
            </a:fld>
            <a:endParaRPr lang="en-US" altLang="en-US"/>
          </a:p>
        </p:txBody>
      </p:sp>
    </p:spTree>
    <p:extLst>
      <p:ext uri="{BB962C8B-B14F-4D97-AF65-F5344CB8AC3E}">
        <p14:creationId xmlns:p14="http://schemas.microsoft.com/office/powerpoint/2010/main" val="1548275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How do you LISTEN?</a:t>
            </a:r>
          </a:p>
          <a:p>
            <a:r>
              <a:rPr lang="en-US" b="1" dirty="0"/>
              <a:t>Be SILENT</a:t>
            </a:r>
          </a:p>
          <a:p>
            <a:pPr marL="452079" indent="31394">
              <a:lnSpc>
                <a:spcPct val="115000"/>
              </a:lnSpc>
              <a:spcBef>
                <a:spcPts val="0"/>
              </a:spcBef>
              <a:spcAft>
                <a:spcPts val="0"/>
              </a:spcAft>
            </a:pPr>
            <a:r>
              <a:rPr lang="en-US" sz="1100" b="1" kern="100" dirty="0">
                <a:latin typeface="Calibri" panose="020F0502020204030204" pitchFamily="34" charset="0"/>
                <a:ea typeface="Calibri" panose="020F0502020204030204" pitchFamily="34" charset="0"/>
                <a:cs typeface="Times New Roman" panose="02020603050405020304" pitchFamily="18" charset="0"/>
              </a:rPr>
              <a:t>Knowledge focus: </a:t>
            </a:r>
            <a:r>
              <a:rPr lang="en-US" sz="1100" kern="100" dirty="0">
                <a:latin typeface="Calibri" panose="020F0502020204030204" pitchFamily="34" charset="0"/>
                <a:ea typeface="Calibri" panose="020F0502020204030204" pitchFamily="34" charset="0"/>
                <a:cs typeface="Times New Roman" panose="02020603050405020304" pitchFamily="18" charset="0"/>
              </a:rPr>
              <a:t>Curious and attentive silence offers the opportunity for the other to speak and let out their frustrations. </a:t>
            </a:r>
          </a:p>
          <a:p>
            <a:pPr>
              <a:lnSpc>
                <a:spcPct val="115000"/>
              </a:lnSpc>
              <a:spcBef>
                <a:spcPts val="0"/>
              </a:spcBef>
              <a:spcAft>
                <a:spcPts val="0"/>
              </a:spcAft>
            </a:pPr>
            <a:r>
              <a:rPr lang="en-US" sz="1100" b="1" kern="100" dirty="0">
                <a:latin typeface="Calibri" panose="020F0502020204030204" pitchFamily="34" charset="0"/>
                <a:ea typeface="Calibri" panose="020F0502020204030204" pitchFamily="34" charset="0"/>
                <a:cs typeface="Times New Roman" panose="02020603050405020304" pitchFamily="18" charset="0"/>
              </a:rPr>
              <a:t>LISTEN AND SILENT</a:t>
            </a:r>
            <a:r>
              <a:rPr lang="en-US" sz="1100" kern="100" dirty="0">
                <a:latin typeface="Calibri" panose="020F0502020204030204" pitchFamily="34" charset="0"/>
                <a:ea typeface="Calibri" panose="020F0502020204030204" pitchFamily="34" charset="0"/>
                <a:cs typeface="Times New Roman" panose="02020603050405020304" pitchFamily="18" charset="0"/>
              </a:rPr>
              <a:t> are made up of the same letters. When you are truly listening you offer silence and attention. </a:t>
            </a:r>
          </a:p>
          <a:p>
            <a:pPr>
              <a:lnSpc>
                <a:spcPct val="115000"/>
              </a:lnSpc>
              <a:spcBef>
                <a:spcPts val="0"/>
              </a:spcBef>
              <a:spcAft>
                <a:spcPts val="0"/>
              </a:spcAft>
            </a:pPr>
            <a:endParaRPr lang="en-US" sz="1100" b="1" kern="1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Bef>
                <a:spcPts val="0"/>
              </a:spcBef>
              <a:spcAft>
                <a:spcPts val="0"/>
              </a:spcAft>
            </a:pPr>
            <a:r>
              <a:rPr lang="en-US" sz="1800" b="1" kern="100" dirty="0">
                <a:latin typeface="Calibri" panose="020F0502020204030204" pitchFamily="34" charset="0"/>
                <a:ea typeface="Calibri" panose="020F0502020204030204" pitchFamily="34" charset="0"/>
                <a:cs typeface="Times New Roman" panose="02020603050405020304" pitchFamily="18" charset="0"/>
              </a:rPr>
              <a:t>Facilitator asks: </a:t>
            </a:r>
            <a:endParaRPr lang="en-US" sz="1800" kern="100" dirty="0">
              <a:latin typeface="Calibri" panose="020F0502020204030204" pitchFamily="34" charset="0"/>
              <a:ea typeface="Calibri" panose="020F0502020204030204" pitchFamily="34" charset="0"/>
              <a:cs typeface="Times New Roman" panose="02020603050405020304" pitchFamily="18" charset="0"/>
            </a:endParaRPr>
          </a:p>
          <a:p>
            <a:pPr marL="339060" indent="-339060">
              <a:lnSpc>
                <a:spcPct val="115000"/>
              </a:lnSpc>
              <a:spcBef>
                <a:spcPts val="0"/>
              </a:spcBef>
              <a:spcAft>
                <a:spcPts val="0"/>
              </a:spcAft>
              <a:buFont typeface="Symbol" panose="05050102010706020507" pitchFamily="18" charset="2"/>
              <a:buChar char=""/>
            </a:pPr>
            <a:r>
              <a:rPr lang="en-US" sz="1800" kern="100" dirty="0">
                <a:latin typeface="Calibri" panose="020F0502020204030204" pitchFamily="34" charset="0"/>
                <a:ea typeface="Calibri" panose="020F0502020204030204" pitchFamily="34" charset="0"/>
                <a:cs typeface="Times New Roman" panose="02020603050405020304" pitchFamily="18" charset="0"/>
              </a:rPr>
              <a:t>How do you know someone is really listening to you? </a:t>
            </a:r>
          </a:p>
          <a:p>
            <a:pPr marL="339060" indent="-339060">
              <a:lnSpc>
                <a:spcPct val="115000"/>
              </a:lnSpc>
              <a:spcBef>
                <a:spcPts val="0"/>
              </a:spcBef>
              <a:spcAft>
                <a:spcPts val="0"/>
              </a:spcAft>
              <a:buFont typeface="Symbol" panose="05050102010706020507" pitchFamily="18" charset="2"/>
              <a:buChar char=""/>
            </a:pPr>
            <a:r>
              <a:rPr lang="en-US" sz="1800" kern="100" dirty="0">
                <a:latin typeface="Calibri" panose="020F0502020204030204" pitchFamily="34" charset="0"/>
                <a:ea typeface="Calibri" panose="020F0502020204030204" pitchFamily="34" charset="0"/>
                <a:cs typeface="Times New Roman" panose="02020603050405020304" pitchFamily="18" charset="0"/>
              </a:rPr>
              <a:t>What difference does it make to you when you know they are listening?</a:t>
            </a:r>
          </a:p>
          <a:p>
            <a:pPr marL="339060" indent="-339060">
              <a:lnSpc>
                <a:spcPct val="115000"/>
              </a:lnSpc>
              <a:spcBef>
                <a:spcPts val="0"/>
              </a:spcBef>
              <a:spcAft>
                <a:spcPts val="0"/>
              </a:spcAft>
              <a:buFont typeface="Symbol" panose="05050102010706020507" pitchFamily="18" charset="2"/>
              <a:buChar char=""/>
            </a:pPr>
            <a:r>
              <a:rPr lang="en-US" sz="1800" kern="100" dirty="0">
                <a:latin typeface="Calibri" panose="020F0502020204030204" pitchFamily="34" charset="0"/>
                <a:ea typeface="Calibri" panose="020F0502020204030204" pitchFamily="34" charset="0"/>
                <a:cs typeface="Times New Roman" panose="02020603050405020304" pitchFamily="18" charset="0"/>
              </a:rPr>
              <a:t>What does it mean to you when you are feeling heard? </a:t>
            </a:r>
          </a:p>
          <a:p>
            <a:pPr marL="339060" indent="-339060">
              <a:lnSpc>
                <a:spcPct val="115000"/>
              </a:lnSpc>
              <a:spcBef>
                <a:spcPts val="0"/>
              </a:spcBef>
              <a:spcAft>
                <a:spcPts val="0"/>
              </a:spcAft>
              <a:buFont typeface="Symbol" panose="05050102010706020507" pitchFamily="18" charset="2"/>
              <a:buChar char=""/>
            </a:pPr>
            <a:r>
              <a:rPr lang="en-US" sz="1800" kern="100" dirty="0">
                <a:latin typeface="Calibri" panose="020F0502020204030204" pitchFamily="34" charset="0"/>
                <a:ea typeface="Calibri" panose="020F0502020204030204" pitchFamily="34" charset="0"/>
                <a:cs typeface="Times New Roman" panose="02020603050405020304" pitchFamily="18" charset="0"/>
              </a:rPr>
              <a:t>When you are truly listening, what might tell you the other person is ALSO listening?</a:t>
            </a:r>
          </a:p>
          <a:p>
            <a:pPr marL="339060" indent="-339060">
              <a:lnSpc>
                <a:spcPct val="115000"/>
              </a:lnSpc>
              <a:spcBef>
                <a:spcPts val="0"/>
              </a:spcBef>
              <a:spcAft>
                <a:spcPts val="0"/>
              </a:spcAft>
              <a:buFont typeface="Symbol" panose="05050102010706020507" pitchFamily="18" charset="2"/>
              <a:buChar char=""/>
            </a:pPr>
            <a:r>
              <a:rPr lang="en-US" sz="1800" kern="100" dirty="0">
                <a:latin typeface="Calibri" panose="020F0502020204030204" pitchFamily="34" charset="0"/>
                <a:ea typeface="Calibri" panose="020F0502020204030204" pitchFamily="34" charset="0"/>
                <a:cs typeface="Times New Roman" panose="02020603050405020304" pitchFamily="18" charset="0"/>
              </a:rPr>
              <a:t>How might you know they are paying attention?</a:t>
            </a:r>
          </a:p>
          <a:p>
            <a:pPr>
              <a:lnSpc>
                <a:spcPct val="115000"/>
              </a:lnSpc>
              <a:spcBef>
                <a:spcPts val="0"/>
              </a:spcBef>
              <a:spcAft>
                <a:spcPts val="0"/>
              </a:spcAft>
            </a:pPr>
            <a:r>
              <a:rPr lang="en-US" sz="1800" b="1" kern="100" dirty="0">
                <a:latin typeface="Calibri" panose="020F0502020204030204" pitchFamily="34" charset="0"/>
                <a:ea typeface="Calibri" panose="020F0502020204030204" pitchFamily="34" charset="0"/>
                <a:cs typeface="Times New Roman" panose="02020603050405020304" pitchFamily="18" charset="0"/>
              </a:rPr>
              <a:t> </a:t>
            </a:r>
          </a:p>
          <a:p>
            <a:pPr>
              <a:lnSpc>
                <a:spcPct val="115000"/>
              </a:lnSpc>
              <a:spcBef>
                <a:spcPts val="0"/>
              </a:spcBef>
              <a:spcAft>
                <a:spcPts val="0"/>
              </a:spcAft>
            </a:pPr>
            <a:r>
              <a:rPr lang="en-US" sz="1800" b="1" kern="100" dirty="0">
                <a:latin typeface="Calibri" panose="020F0502020204030204" pitchFamily="34" charset="0"/>
                <a:ea typeface="Calibri" panose="020F0502020204030204" pitchFamily="34" charset="0"/>
                <a:cs typeface="Times New Roman" panose="02020603050405020304" pitchFamily="18" charset="0"/>
              </a:rPr>
              <a:t>Knowledge Focus</a:t>
            </a:r>
            <a:endParaRPr lang="en-US" sz="1100" kern="100" dirty="0">
              <a:latin typeface="Calibri" panose="020F0502020204030204" pitchFamily="34" charset="0"/>
              <a:ea typeface="Calibri" panose="020F0502020204030204" pitchFamily="34" charset="0"/>
              <a:cs typeface="Times New Roman" panose="02020603050405020304" pitchFamily="18" charset="0"/>
            </a:endParaRPr>
          </a:p>
          <a:p>
            <a:pPr indent="452079">
              <a:lnSpc>
                <a:spcPct val="115000"/>
              </a:lnSpc>
              <a:spcBef>
                <a:spcPts val="0"/>
              </a:spcBef>
              <a:spcAft>
                <a:spcPts val="0"/>
              </a:spcAft>
            </a:pPr>
            <a:r>
              <a:rPr lang="en-US" sz="1100" b="1" u="sng" kern="100" dirty="0">
                <a:latin typeface="Calibri" panose="020F0502020204030204" pitchFamily="34" charset="0"/>
                <a:ea typeface="Calibri" panose="020F0502020204030204" pitchFamily="34" charset="0"/>
                <a:cs typeface="Calibri" panose="020F0502020204030204" pitchFamily="34" charset="0"/>
              </a:rPr>
              <a:t>YOUR STANCE</a:t>
            </a:r>
            <a:r>
              <a:rPr lang="en-US" sz="1100" u="sng" kern="100" dirty="0">
                <a:latin typeface="Calibri" panose="020F0502020204030204" pitchFamily="34" charset="0"/>
                <a:ea typeface="Calibri" panose="020F0502020204030204" pitchFamily="34" charset="0"/>
                <a:cs typeface="Calibri" panose="020F0502020204030204" pitchFamily="34" charset="0"/>
              </a:rPr>
              <a:t>: Stop – Breathe – Listen -  Truly Hear</a:t>
            </a:r>
            <a:endParaRPr lang="en-US" sz="1100" kern="1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Bef>
                <a:spcPts val="0"/>
              </a:spcBef>
              <a:spcAft>
                <a:spcPts val="0"/>
              </a:spcAft>
            </a:pPr>
            <a:r>
              <a:rPr lang="en-US" sz="1100" b="1" kern="100" dirty="0">
                <a:latin typeface="Calibri" panose="020F0502020204030204" pitchFamily="34" charset="0"/>
                <a:ea typeface="Calibri" panose="020F0502020204030204" pitchFamily="34" charset="0"/>
                <a:cs typeface="Calibri" panose="020F0502020204030204" pitchFamily="34" charset="0"/>
              </a:rPr>
              <a:t>               </a:t>
            </a:r>
            <a:r>
              <a:rPr lang="en-US" sz="1100" b="1" u="sng" kern="100" dirty="0">
                <a:latin typeface="Calibri" panose="020F0502020204030204" pitchFamily="34" charset="0"/>
                <a:ea typeface="Calibri" panose="020F0502020204030204" pitchFamily="34" charset="0"/>
                <a:cs typeface="Calibri" panose="020F0502020204030204" pitchFamily="34" charset="0"/>
              </a:rPr>
              <a:t> Pay attention </a:t>
            </a:r>
            <a:r>
              <a:rPr lang="en-US" sz="1100" b="1" kern="100" dirty="0">
                <a:latin typeface="Calibri" panose="020F0502020204030204" pitchFamily="34" charset="0"/>
                <a:ea typeface="Calibri" panose="020F0502020204030204" pitchFamily="34" charset="0"/>
                <a:cs typeface="Calibri" panose="020F0502020204030204" pitchFamily="34" charset="0"/>
              </a:rPr>
              <a:t>– </a:t>
            </a:r>
            <a:r>
              <a:rPr lang="en-US" sz="1100" b="1" u="sng" kern="100" dirty="0">
                <a:latin typeface="Calibri" panose="020F0502020204030204" pitchFamily="34" charset="0"/>
                <a:ea typeface="Calibri" panose="020F0502020204030204" pitchFamily="34" charset="0"/>
                <a:cs typeface="Calibri" panose="020F0502020204030204" pitchFamily="34" charset="0"/>
              </a:rPr>
              <a:t>DO NOT INTERRUPT</a:t>
            </a:r>
            <a:endParaRPr lang="en-US" sz="1100" kern="100" dirty="0">
              <a:latin typeface="Calibri" panose="020F0502020204030204" pitchFamily="34" charset="0"/>
              <a:ea typeface="Calibri" panose="020F0502020204030204" pitchFamily="34" charset="0"/>
              <a:cs typeface="Times New Roman" panose="02020603050405020304" pitchFamily="18" charset="0"/>
            </a:endParaRPr>
          </a:p>
          <a:p>
            <a:pPr marL="734629" lvl="1" indent="-282550">
              <a:lnSpc>
                <a:spcPct val="115000"/>
              </a:lnSpc>
              <a:spcBef>
                <a:spcPts val="0"/>
              </a:spcBef>
              <a:spcAft>
                <a:spcPts val="0"/>
              </a:spcAft>
              <a:buFont typeface="Arial" panose="020B0604020202020204" pitchFamily="34" charset="0"/>
              <a:buChar char="•"/>
              <a:tabLst>
                <a:tab pos="904159" algn="l"/>
              </a:tabLst>
            </a:pPr>
            <a:r>
              <a:rPr lang="en-US" sz="1100" kern="100" dirty="0">
                <a:latin typeface="Calibri" panose="020F0502020204030204" pitchFamily="34" charset="0"/>
                <a:ea typeface="Calibri" panose="020F0502020204030204" pitchFamily="34" charset="0"/>
                <a:cs typeface="Calibri" panose="020F0502020204030204" pitchFamily="34" charset="0"/>
              </a:rPr>
              <a:t>Stop whatever you are doing</a:t>
            </a:r>
            <a:endParaRPr lang="en-US" sz="1100" kern="100" dirty="0">
              <a:latin typeface="Calibri" panose="020F0502020204030204" pitchFamily="34" charset="0"/>
              <a:ea typeface="Calibri" panose="020F0502020204030204" pitchFamily="34" charset="0"/>
              <a:cs typeface="Times New Roman" panose="02020603050405020304" pitchFamily="18" charset="0"/>
            </a:endParaRPr>
          </a:p>
          <a:p>
            <a:pPr marL="734629" lvl="1" indent="-282550">
              <a:lnSpc>
                <a:spcPct val="115000"/>
              </a:lnSpc>
              <a:spcBef>
                <a:spcPts val="0"/>
              </a:spcBef>
              <a:spcAft>
                <a:spcPts val="0"/>
              </a:spcAft>
              <a:buFont typeface="Arial" panose="020B0604020202020204" pitchFamily="34" charset="0"/>
              <a:buChar char="•"/>
              <a:tabLst>
                <a:tab pos="904159" algn="l"/>
              </a:tabLst>
            </a:pPr>
            <a:r>
              <a:rPr lang="en-US" sz="1100" kern="100" dirty="0">
                <a:latin typeface="Calibri" panose="020F0502020204030204" pitchFamily="34" charset="0"/>
                <a:ea typeface="Calibri" panose="020F0502020204030204" pitchFamily="34" charset="0"/>
                <a:cs typeface="Calibri" panose="020F0502020204030204" pitchFamily="34" charset="0"/>
              </a:rPr>
              <a:t>Look </a:t>
            </a:r>
            <a:r>
              <a:rPr lang="en-US" sz="1100" b="1" kern="100" dirty="0">
                <a:latin typeface="Calibri" panose="020F0502020204030204" pitchFamily="34" charset="0"/>
                <a:ea typeface="Calibri" panose="020F0502020204030204" pitchFamily="34" charset="0"/>
                <a:cs typeface="Calibri" panose="020F0502020204030204" pitchFamily="34" charset="0"/>
              </a:rPr>
              <a:t>at</a:t>
            </a:r>
            <a:r>
              <a:rPr lang="en-US" sz="1100" kern="100" dirty="0">
                <a:latin typeface="Calibri" panose="020F0502020204030204" pitchFamily="34" charset="0"/>
                <a:ea typeface="Calibri" panose="020F0502020204030204" pitchFamily="34" charset="0"/>
                <a:cs typeface="Calibri" panose="020F0502020204030204" pitchFamily="34" charset="0"/>
              </a:rPr>
              <a:t> and listen </a:t>
            </a:r>
            <a:r>
              <a:rPr lang="en-US" sz="1100" b="1" kern="100" dirty="0">
                <a:latin typeface="Calibri" panose="020F0502020204030204" pitchFamily="34" charset="0"/>
                <a:ea typeface="Calibri" panose="020F0502020204030204" pitchFamily="34" charset="0"/>
                <a:cs typeface="Calibri" panose="020F0502020204030204" pitchFamily="34" charset="0"/>
              </a:rPr>
              <a:t>to</a:t>
            </a:r>
            <a:r>
              <a:rPr lang="en-US" sz="1100" kern="100" dirty="0">
                <a:latin typeface="Calibri" panose="020F0502020204030204" pitchFamily="34" charset="0"/>
                <a:ea typeface="Calibri" panose="020F0502020204030204" pitchFamily="34" charset="0"/>
                <a:cs typeface="Calibri" panose="020F0502020204030204" pitchFamily="34" charset="0"/>
              </a:rPr>
              <a:t> them</a:t>
            </a:r>
            <a:endParaRPr lang="en-US" sz="1100" kern="100" dirty="0">
              <a:latin typeface="Calibri" panose="020F0502020204030204" pitchFamily="34" charset="0"/>
              <a:ea typeface="Calibri" panose="020F0502020204030204" pitchFamily="34" charset="0"/>
              <a:cs typeface="Times New Roman" panose="02020603050405020304" pitchFamily="18" charset="0"/>
            </a:endParaRPr>
          </a:p>
          <a:p>
            <a:pPr marL="734629" lvl="1" indent="-282550">
              <a:lnSpc>
                <a:spcPct val="115000"/>
              </a:lnSpc>
              <a:spcBef>
                <a:spcPts val="0"/>
              </a:spcBef>
              <a:spcAft>
                <a:spcPts val="0"/>
              </a:spcAft>
              <a:buFont typeface="Arial" panose="020B0604020202020204" pitchFamily="34" charset="0"/>
              <a:buChar char="•"/>
              <a:tabLst>
                <a:tab pos="904159" algn="l"/>
              </a:tabLst>
            </a:pPr>
            <a:r>
              <a:rPr lang="en-US" sz="1100" b="1" kern="100" dirty="0">
                <a:latin typeface="Calibri" panose="020F0502020204030204" pitchFamily="34" charset="0"/>
                <a:ea typeface="Calibri" panose="020F0502020204030204" pitchFamily="34" charset="0"/>
                <a:cs typeface="Calibri" panose="020F0502020204030204" pitchFamily="34" charset="0"/>
              </a:rPr>
              <a:t>If you are thinking of your response, you are not listening</a:t>
            </a:r>
            <a:endParaRPr lang="en-US" sz="1100" kern="100" dirty="0">
              <a:latin typeface="Calibri" panose="020F0502020204030204" pitchFamily="34" charset="0"/>
              <a:ea typeface="Calibri" panose="020F0502020204030204" pitchFamily="34" charset="0"/>
              <a:cs typeface="Times New Roman" panose="02020603050405020304" pitchFamily="18" charset="0"/>
            </a:endParaRPr>
          </a:p>
          <a:p>
            <a:pPr marL="452079">
              <a:lnSpc>
                <a:spcPct val="115000"/>
              </a:lnSpc>
              <a:spcBef>
                <a:spcPts val="0"/>
              </a:spcBef>
              <a:spcAft>
                <a:spcPts val="0"/>
              </a:spcAft>
            </a:pPr>
            <a:r>
              <a:rPr lang="en-US" sz="1100" kern="100" dirty="0">
                <a:latin typeface="Calibri" panose="020F0502020204030204" pitchFamily="34" charset="0"/>
                <a:ea typeface="Calibri" panose="020F0502020204030204" pitchFamily="34" charset="0"/>
                <a:cs typeface="Calibri" panose="020F0502020204030204" pitchFamily="34" charset="0"/>
              </a:rPr>
              <a:t> </a:t>
            </a:r>
            <a:endParaRPr lang="en-US" sz="1100" kern="100" dirty="0">
              <a:latin typeface="Calibri" panose="020F0502020204030204" pitchFamily="34" charset="0"/>
              <a:ea typeface="Calibri" panose="020F0502020204030204" pitchFamily="34" charset="0"/>
              <a:cs typeface="Times New Roman" panose="02020603050405020304" pitchFamily="18" charset="0"/>
            </a:endParaRPr>
          </a:p>
          <a:p>
            <a:pPr marL="452079">
              <a:lnSpc>
                <a:spcPct val="115000"/>
              </a:lnSpc>
              <a:spcBef>
                <a:spcPts val="0"/>
              </a:spcBef>
              <a:spcAft>
                <a:spcPts val="0"/>
              </a:spcAft>
            </a:pPr>
            <a:r>
              <a:rPr lang="en-US" sz="1100" b="1" u="sng" kern="100" dirty="0">
                <a:latin typeface="Calibri" panose="020F0502020204030204" pitchFamily="34" charset="0"/>
                <a:ea typeface="Calibri" panose="020F0502020204030204" pitchFamily="34" charset="0"/>
                <a:cs typeface="Calibri" panose="020F0502020204030204" pitchFamily="34" charset="0"/>
              </a:rPr>
              <a:t>Stay Neutral</a:t>
            </a:r>
            <a:endParaRPr lang="en-US" sz="1100" kern="1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Bef>
                <a:spcPts val="0"/>
              </a:spcBef>
              <a:spcAft>
                <a:spcPts val="0"/>
              </a:spcAft>
            </a:pPr>
            <a:r>
              <a:rPr lang="en-US" sz="1100" b="1" kern="100" dirty="0">
                <a:latin typeface="Calibri" panose="020F0502020204030204" pitchFamily="34" charset="0"/>
                <a:ea typeface="Calibri" panose="020F0502020204030204" pitchFamily="34" charset="0"/>
                <a:cs typeface="Calibri" panose="020F0502020204030204" pitchFamily="34" charset="0"/>
              </a:rPr>
              <a:t>                    It is their feelings that are important here</a:t>
            </a:r>
            <a:endParaRPr lang="en-US" sz="1100" kern="100" dirty="0">
              <a:latin typeface="Calibri" panose="020F0502020204030204" pitchFamily="34" charset="0"/>
              <a:ea typeface="Calibri" panose="020F0502020204030204" pitchFamily="34" charset="0"/>
              <a:cs typeface="Times New Roman" panose="02020603050405020304" pitchFamily="18" charset="0"/>
            </a:endParaRPr>
          </a:p>
          <a:p>
            <a:pPr marL="734629" lvl="1" indent="-282550">
              <a:lnSpc>
                <a:spcPct val="115000"/>
              </a:lnSpc>
              <a:spcBef>
                <a:spcPts val="0"/>
              </a:spcBef>
              <a:spcAft>
                <a:spcPts val="0"/>
              </a:spcAft>
              <a:buFont typeface="Arial" panose="020B0604020202020204" pitchFamily="34" charset="0"/>
              <a:buChar char="•"/>
              <a:tabLst>
                <a:tab pos="904159" algn="l"/>
              </a:tabLst>
            </a:pPr>
            <a:r>
              <a:rPr lang="en-US" sz="1100" kern="100" dirty="0">
                <a:latin typeface="Calibri" panose="020F0502020204030204" pitchFamily="34" charset="0"/>
                <a:ea typeface="Calibri" panose="020F0502020204030204" pitchFamily="34" charset="0"/>
                <a:cs typeface="Calibri" panose="020F0502020204030204" pitchFamily="34" charset="0"/>
              </a:rPr>
              <a:t>Hear their feelings  - Just listen</a:t>
            </a:r>
            <a:endParaRPr lang="en-US" sz="1100" kern="100" dirty="0">
              <a:latin typeface="Calibri" panose="020F0502020204030204" pitchFamily="34" charset="0"/>
              <a:ea typeface="Calibri" panose="020F0502020204030204" pitchFamily="34" charset="0"/>
              <a:cs typeface="Times New Roman" panose="02020603050405020304" pitchFamily="18" charset="0"/>
            </a:endParaRPr>
          </a:p>
          <a:p>
            <a:r>
              <a:rPr lang="en-US" sz="1100" dirty="0">
                <a:latin typeface="Calibri" panose="020F0502020204030204" pitchFamily="34" charset="0"/>
                <a:ea typeface="Calibri" panose="020F0502020204030204" pitchFamily="34" charset="0"/>
              </a:rPr>
              <a:t>                             When you find their feeling, you will find the person</a:t>
            </a:r>
            <a:r>
              <a:rPr lang="en-US" dirty="0"/>
              <a:t>. </a:t>
            </a:r>
          </a:p>
        </p:txBody>
      </p:sp>
      <p:sp>
        <p:nvSpPr>
          <p:cNvPr id="4" name="Slide Number Placeholder 3"/>
          <p:cNvSpPr>
            <a:spLocks noGrp="1"/>
          </p:cNvSpPr>
          <p:nvPr>
            <p:ph type="sldNum" sz="quarter" idx="5"/>
          </p:nvPr>
        </p:nvSpPr>
        <p:spPr/>
        <p:txBody>
          <a:bodyPr/>
          <a:lstStyle/>
          <a:p>
            <a:pPr defTabSz="904159">
              <a:defRPr/>
            </a:pPr>
            <a:fld id="{F1910B53-1E81-462D-A0E3-74ED54774F98}" type="slidenum">
              <a:rPr lang="en-US">
                <a:solidFill>
                  <a:prstClr val="black"/>
                </a:solidFill>
                <a:latin typeface="Aptos" panose="02110004020202020204"/>
              </a:rPr>
              <a:pPr defTabSz="904159">
                <a:defRPr/>
              </a:pPr>
              <a:t>11</a:t>
            </a:fld>
            <a:endParaRPr lang="en-US">
              <a:solidFill>
                <a:prstClr val="black"/>
              </a:solidFill>
              <a:latin typeface="Aptos" panose="02110004020202020204"/>
            </a:endParaRPr>
          </a:p>
        </p:txBody>
      </p:sp>
    </p:spTree>
    <p:extLst>
      <p:ext uri="{BB962C8B-B14F-4D97-AF65-F5344CB8AC3E}">
        <p14:creationId xmlns:p14="http://schemas.microsoft.com/office/powerpoint/2010/main" val="42466047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665" indent="-174665">
              <a:buFont typeface="Arial" panose="020B0604020202020204" pitchFamily="34" charset="0"/>
              <a:buChar char="•"/>
            </a:pPr>
            <a:r>
              <a:rPr lang="en-US" b="1" dirty="0"/>
              <a:t>Make a Handout of this slide</a:t>
            </a:r>
          </a:p>
          <a:p>
            <a:pPr marL="174665" indent="-174665">
              <a:buFont typeface="Arial" panose="020B0604020202020204" pitchFamily="34" charset="0"/>
              <a:buChar char="•"/>
            </a:pPr>
            <a:r>
              <a:rPr lang="en-US" dirty="0"/>
              <a:t>Instruct participants to select</a:t>
            </a:r>
            <a:r>
              <a:rPr lang="en-US" baseline="0" dirty="0"/>
              <a:t> </a:t>
            </a:r>
            <a:r>
              <a:rPr lang="en-US" dirty="0"/>
              <a:t>the listening pitfall with which they can identify</a:t>
            </a:r>
            <a:r>
              <a:rPr lang="en-US" baseline="0" dirty="0"/>
              <a:t> </a:t>
            </a:r>
            <a:r>
              <a:rPr lang="en-US" dirty="0"/>
              <a:t>the most. </a:t>
            </a:r>
          </a:p>
          <a:p>
            <a:pPr marL="626696" lvl="1" indent="-174665">
              <a:buFont typeface="Arial" panose="020B0604020202020204" pitchFamily="34" charset="0"/>
              <a:buChar char="•"/>
            </a:pPr>
            <a:r>
              <a:rPr lang="en-US" dirty="0"/>
              <a:t>Have them place a </a:t>
            </a:r>
            <a:r>
              <a:rPr lang="en-US" b="1" dirty="0"/>
              <a:t>1 </a:t>
            </a:r>
            <a:r>
              <a:rPr lang="en-US" dirty="0"/>
              <a:t>next to the behavior with which they most identify,  a </a:t>
            </a:r>
            <a:r>
              <a:rPr lang="en-US" b="1" dirty="0"/>
              <a:t>2</a:t>
            </a:r>
            <a:r>
              <a:rPr lang="en-US" dirty="0"/>
              <a:t> next to the next most likely behavior of theirs, a </a:t>
            </a:r>
            <a:r>
              <a:rPr lang="en-US" b="1" dirty="0"/>
              <a:t>3</a:t>
            </a:r>
            <a:r>
              <a:rPr lang="en-US" dirty="0"/>
              <a:t> next to the next most likely, and a </a:t>
            </a:r>
            <a:r>
              <a:rPr lang="en-US" b="1" dirty="0"/>
              <a:t>4 </a:t>
            </a:r>
            <a:r>
              <a:rPr lang="en-US" dirty="0"/>
              <a:t>next to the next in line</a:t>
            </a:r>
          </a:p>
          <a:p>
            <a:pPr marL="174665" indent="-174665">
              <a:buFont typeface="Arial" panose="020B0604020202020204" pitchFamily="34" charset="0"/>
              <a:buChar char="•"/>
            </a:pPr>
            <a:r>
              <a:rPr lang="en-US" dirty="0"/>
              <a:t>Get participants engaged</a:t>
            </a:r>
            <a:r>
              <a:rPr lang="en-US" baseline="0" dirty="0"/>
              <a:t> in</a:t>
            </a:r>
            <a:r>
              <a:rPr lang="en-US" dirty="0"/>
              <a:t> referencing circumstances when they fall into their top</a:t>
            </a:r>
            <a:r>
              <a:rPr lang="en-US" baseline="0" dirty="0"/>
              <a:t> major</a:t>
            </a:r>
            <a:r>
              <a:rPr lang="en-US" dirty="0"/>
              <a:t> listening trap</a:t>
            </a:r>
            <a:r>
              <a:rPr lang="en-US" baseline="0" dirty="0"/>
              <a:t> with a partner</a:t>
            </a:r>
          </a:p>
        </p:txBody>
      </p:sp>
      <p:sp>
        <p:nvSpPr>
          <p:cNvPr id="4" name="Slide Number Placeholder 3"/>
          <p:cNvSpPr>
            <a:spLocks noGrp="1"/>
          </p:cNvSpPr>
          <p:nvPr>
            <p:ph type="sldNum" sz="quarter" idx="10"/>
          </p:nvPr>
        </p:nvSpPr>
        <p:spPr/>
        <p:txBody>
          <a:bodyPr/>
          <a:lstStyle/>
          <a:p>
            <a:fld id="{9575DA7D-CF6B-42BA-942A-0E91A7EF8397}" type="slidenum">
              <a:rPr lang="en-US" altLang="en-US" smtClean="0"/>
              <a:pPr/>
              <a:t>12</a:t>
            </a:fld>
            <a:endParaRPr lang="en-US" altLang="en-US"/>
          </a:p>
        </p:txBody>
      </p:sp>
    </p:spTree>
    <p:extLst>
      <p:ext uri="{BB962C8B-B14F-4D97-AF65-F5344CB8AC3E}">
        <p14:creationId xmlns:p14="http://schemas.microsoft.com/office/powerpoint/2010/main" val="1175083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9852" indent="-169852">
              <a:buFont typeface="Arial" panose="020B0604020202020204" pitchFamily="34" charset="0"/>
              <a:buChar char="•"/>
            </a:pPr>
            <a:r>
              <a:rPr lang="en-US" dirty="0"/>
              <a:t>Possibly do examples:</a:t>
            </a:r>
            <a:r>
              <a:rPr lang="en-US" baseline="0" dirty="0"/>
              <a:t>  most may think they understand active listening – but – may actually not.</a:t>
            </a:r>
          </a:p>
          <a:p>
            <a:pPr marL="169852" indent="-169852">
              <a:buFont typeface="Arial" panose="020B0604020202020204" pitchFamily="34" charset="0"/>
              <a:buChar char="•"/>
            </a:pPr>
            <a:r>
              <a:rPr lang="en-US" baseline="0" dirty="0"/>
              <a:t> How is active listening different than collaborative listening? “</a:t>
            </a:r>
          </a:p>
          <a:p>
            <a:pPr marL="169852" indent="-169852">
              <a:buFont typeface="Arial" panose="020B0604020202020204" pitchFamily="34" charset="0"/>
              <a:buChar char="•"/>
            </a:pPr>
            <a:r>
              <a:rPr lang="en-US" baseline="0" dirty="0"/>
              <a:t>What difference would it make if someone listened to you to truly understand you?” </a:t>
            </a:r>
          </a:p>
          <a:p>
            <a:pPr marL="169852" indent="-169852">
              <a:buFont typeface="Arial" panose="020B0604020202020204" pitchFamily="34" charset="0"/>
              <a:buChar char="•"/>
            </a:pPr>
            <a:r>
              <a:rPr lang="en-US" baseline="0" dirty="0"/>
              <a:t>How would you feel?</a:t>
            </a:r>
          </a:p>
          <a:p>
            <a:r>
              <a:rPr lang="en-US" baseline="0" dirty="0"/>
              <a:t>                                                  Open up for examples</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9575DA7D-CF6B-42BA-942A-0E91A7EF8397}" type="slidenum">
              <a:rPr lang="en-US" altLang="en-US" smtClean="0"/>
              <a:pPr/>
              <a:t>13</a:t>
            </a:fld>
            <a:endParaRPr lang="en-US" altLang="en-US"/>
          </a:p>
        </p:txBody>
      </p:sp>
    </p:spTree>
    <p:extLst>
      <p:ext uri="{BB962C8B-B14F-4D97-AF65-F5344CB8AC3E}">
        <p14:creationId xmlns:p14="http://schemas.microsoft.com/office/powerpoint/2010/main" val="95259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Every thought begins with an emotion. Your gut</a:t>
            </a:r>
            <a:r>
              <a:rPr lang="en-US" baseline="0" dirty="0"/>
              <a:t> (physical body) </a:t>
            </a:r>
            <a:r>
              <a:rPr lang="en-US" dirty="0"/>
              <a:t>actually</a:t>
            </a:r>
            <a:r>
              <a:rPr lang="en-US" baseline="0" dirty="0"/>
              <a:t> prescribes what your brain thinks.</a:t>
            </a:r>
          </a:p>
          <a:p>
            <a:r>
              <a:rPr lang="en-US" baseline="0" dirty="0"/>
              <a:t>2. Language creates change. Listen and use their language (I see, I hear, I feel, I think etc.)</a:t>
            </a:r>
          </a:p>
          <a:p>
            <a:r>
              <a:rPr lang="en-US" baseline="0" dirty="0"/>
              <a:t>3. Listen to hear if they are now able to respond to your interests. If not ask another interest gathering question.</a:t>
            </a:r>
          </a:p>
          <a:p>
            <a:r>
              <a:rPr lang="en-US" baseline="0" dirty="0"/>
              <a:t>    </a:t>
            </a:r>
            <a:r>
              <a:rPr lang="en-US" b="1" baseline="0" dirty="0"/>
              <a:t>It’s </a:t>
            </a:r>
            <a:r>
              <a:rPr lang="en-US" b="1" i="0" baseline="0" dirty="0">
                <a:solidFill>
                  <a:srgbClr val="C00000"/>
                </a:solidFill>
              </a:rPr>
              <a:t>smart </a:t>
            </a:r>
            <a:r>
              <a:rPr lang="en-US" b="1" baseline="0" dirty="0"/>
              <a:t>to let people know you understand where they are coming from, even if you do not agree. </a:t>
            </a:r>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9575DA7D-CF6B-42BA-942A-0E91A7EF8397}" type="slidenum">
              <a:rPr lang="en-US" altLang="en-US" smtClean="0"/>
              <a:pPr/>
              <a:t>14</a:t>
            </a:fld>
            <a:endParaRPr lang="en-US" altLang="en-US"/>
          </a:p>
        </p:txBody>
      </p:sp>
    </p:spTree>
    <p:extLst>
      <p:ext uri="{BB962C8B-B14F-4D97-AF65-F5344CB8AC3E}">
        <p14:creationId xmlns:p14="http://schemas.microsoft.com/office/powerpoint/2010/main" val="38758424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Go</a:t>
            </a:r>
            <a:r>
              <a:rPr lang="en-US" b="1" baseline="0" dirty="0"/>
              <a:t> through the list, stopping to identify a situation that demonstrates the strategy.  E.G. </a:t>
            </a:r>
            <a:r>
              <a:rPr lang="en-US" baseline="0" dirty="0"/>
              <a:t>10 Min</a:t>
            </a:r>
          </a:p>
          <a:p>
            <a:pPr marL="698657" lvl="1" indent="-232886">
              <a:buFont typeface="+mj-lt"/>
              <a:buAutoNum type="arabicPeriod"/>
            </a:pPr>
            <a:r>
              <a:rPr lang="en-US" baseline="0" dirty="0"/>
              <a:t>“</a:t>
            </a:r>
            <a:r>
              <a:rPr lang="en-US" i="1" baseline="0" dirty="0"/>
              <a:t>No Overtime Pay</a:t>
            </a:r>
            <a:r>
              <a:rPr lang="en-US" baseline="0" dirty="0"/>
              <a:t>”  </a:t>
            </a:r>
            <a:r>
              <a:rPr lang="en-US" sz="800" b="1" dirty="0"/>
              <a:t>counter</a:t>
            </a:r>
            <a:r>
              <a:rPr lang="en-US" i="1" baseline="0" dirty="0"/>
              <a:t>  “Up to 20 hours overtime pay per quarter or we have a problem.”   vs. What’s up?  Overtime has never been an issue before. So, if we did have overtime pay what difference would it make? </a:t>
            </a:r>
          </a:p>
          <a:p>
            <a:pPr marL="698657" lvl="1" indent="-232886">
              <a:buFont typeface="+mj-lt"/>
              <a:buAutoNum type="arabicPeriod"/>
            </a:pPr>
            <a:r>
              <a:rPr lang="en-US" i="1" baseline="0" dirty="0"/>
              <a:t>“She has been harping on flexible scheduling forever.”  vs. “So, if flexible scheduling was in place what difference would it make?”</a:t>
            </a:r>
          </a:p>
          <a:p>
            <a:pPr marL="698657" lvl="1" indent="-232886">
              <a:buFont typeface="+mj-lt"/>
              <a:buAutoNum type="arabicPeriod"/>
            </a:pPr>
            <a:r>
              <a:rPr lang="en-US" i="1" baseline="0" dirty="0"/>
              <a:t>“For 40 years we only have hired people who can work 9 to 5, and that’s the way it will be for the next 40 years.” vs “What difference will it make if we have flexible work schedules in place? </a:t>
            </a:r>
          </a:p>
          <a:p>
            <a:pPr marL="698657" lvl="1" indent="-232886">
              <a:buFont typeface="+mj-lt"/>
              <a:buAutoNum type="arabicPeriod"/>
            </a:pPr>
            <a:r>
              <a:rPr lang="en-US" i="1" baseline="0" dirty="0"/>
              <a:t>Combining the interests into one common statement. (example: So, if we have a conversation where we find a way so that you can you make your marmalade and I can make my juice will that be productive? </a:t>
            </a:r>
          </a:p>
          <a:p>
            <a:pPr marL="698657" lvl="1" indent="-232886">
              <a:buFont typeface="+mj-lt"/>
              <a:buAutoNum type="arabicPeriod"/>
            </a:pPr>
            <a:r>
              <a:rPr lang="en-US" i="1" baseline="0" dirty="0"/>
              <a:t>Reference existing policy, law, guidelines, precedents, etc.</a:t>
            </a:r>
          </a:p>
          <a:p>
            <a:pPr marL="698657" lvl="1" indent="-232886">
              <a:buFont typeface="+mj-lt"/>
              <a:buAutoNum type="arabicPeriod"/>
            </a:pPr>
            <a:r>
              <a:rPr lang="en-US" i="1" baseline="0" dirty="0"/>
              <a:t>Before you start, prepare yourself by understanding the worst-case scenario outcome if no agreement is reached.</a:t>
            </a:r>
          </a:p>
          <a:p>
            <a:pPr marL="698657" lvl="1" indent="-232886">
              <a:buFont typeface="+mj-lt"/>
              <a:buAutoNum type="arabicPeriod"/>
            </a:pPr>
            <a:r>
              <a:rPr lang="en-US" i="1" baseline="0" dirty="0"/>
              <a:t>“Engage the brain before engaging the mouth.”</a:t>
            </a:r>
          </a:p>
          <a:p>
            <a:pPr marL="698657" lvl="1" indent="-232886">
              <a:buFont typeface="+mj-lt"/>
              <a:buAutoNum type="arabicPeriod"/>
            </a:pPr>
            <a:r>
              <a:rPr lang="en-US" i="1" baseline="0" dirty="0"/>
              <a:t>“Winning” means somebody loses and has a need to ‘get even’.</a:t>
            </a:r>
          </a:p>
          <a:p>
            <a:pPr marL="698657" lvl="1" indent="-232886">
              <a:buFont typeface="+mj-lt"/>
              <a:buAutoNum type="arabicPeriod"/>
            </a:pPr>
            <a:endParaRPr lang="en-US" i="1" baseline="0" dirty="0"/>
          </a:p>
          <a:p>
            <a:pPr marL="698657" lvl="1" indent="-232886">
              <a:buFont typeface="+mj-lt"/>
              <a:buAutoNum type="arabicPeriod"/>
            </a:pPr>
            <a:endParaRPr lang="en-US" i="1" dirty="0"/>
          </a:p>
        </p:txBody>
      </p:sp>
      <p:sp>
        <p:nvSpPr>
          <p:cNvPr id="4" name="Slide Number Placeholder 3"/>
          <p:cNvSpPr>
            <a:spLocks noGrp="1"/>
          </p:cNvSpPr>
          <p:nvPr>
            <p:ph type="sldNum" sz="quarter" idx="10"/>
          </p:nvPr>
        </p:nvSpPr>
        <p:spPr/>
        <p:txBody>
          <a:bodyPr/>
          <a:lstStyle/>
          <a:p>
            <a:fld id="{9575DA7D-CF6B-42BA-942A-0E91A7EF8397}" type="slidenum">
              <a:rPr lang="en-US" altLang="en-US" smtClean="0"/>
              <a:pPr/>
              <a:t>15</a:t>
            </a:fld>
            <a:endParaRPr lang="en-US" altLang="en-US"/>
          </a:p>
        </p:txBody>
      </p:sp>
    </p:spTree>
    <p:extLst>
      <p:ext uri="{BB962C8B-B14F-4D97-AF65-F5344CB8AC3E}">
        <p14:creationId xmlns:p14="http://schemas.microsoft.com/office/powerpoint/2010/main" val="25891515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Pair them: let them come up with the appropriate response. </a:t>
            </a:r>
          </a:p>
          <a:p>
            <a:r>
              <a:rPr lang="en-US" dirty="0"/>
              <a:t>Then R/V/A (Recognize, Validate, Express Appreciation)</a:t>
            </a:r>
          </a:p>
          <a:p>
            <a:r>
              <a:rPr lang="en-US" dirty="0"/>
              <a:t>Answer: Difference questions:  How will setting it aside help the current situation? </a:t>
            </a:r>
          </a:p>
        </p:txBody>
      </p:sp>
      <p:sp>
        <p:nvSpPr>
          <p:cNvPr id="4" name="Slide Number Placeholder 3"/>
          <p:cNvSpPr>
            <a:spLocks noGrp="1"/>
          </p:cNvSpPr>
          <p:nvPr>
            <p:ph type="sldNum" sz="quarter" idx="10"/>
          </p:nvPr>
        </p:nvSpPr>
        <p:spPr/>
        <p:txBody>
          <a:bodyPr/>
          <a:lstStyle/>
          <a:p>
            <a:fld id="{9575DA7D-CF6B-42BA-942A-0E91A7EF8397}" type="slidenum">
              <a:rPr lang="en-US" altLang="en-US" smtClean="0"/>
              <a:pPr/>
              <a:t>16</a:t>
            </a:fld>
            <a:endParaRPr lang="en-US" altLang="en-US"/>
          </a:p>
        </p:txBody>
      </p:sp>
    </p:spTree>
    <p:extLst>
      <p:ext uri="{BB962C8B-B14F-4D97-AF65-F5344CB8AC3E}">
        <p14:creationId xmlns:p14="http://schemas.microsoft.com/office/powerpoint/2010/main" val="15973551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participants to comment on the respondent’s comment and suggest an “instead”.  After two or three comment, click “OR”</a:t>
            </a:r>
          </a:p>
        </p:txBody>
      </p:sp>
      <p:sp>
        <p:nvSpPr>
          <p:cNvPr id="4" name="Slide Number Placeholder 3"/>
          <p:cNvSpPr>
            <a:spLocks noGrp="1"/>
          </p:cNvSpPr>
          <p:nvPr>
            <p:ph type="sldNum" sz="quarter" idx="5"/>
          </p:nvPr>
        </p:nvSpPr>
        <p:spPr/>
        <p:txBody>
          <a:bodyPr/>
          <a:lstStyle/>
          <a:p>
            <a:fld id="{9575DA7D-CF6B-42BA-942A-0E91A7EF8397}" type="slidenum">
              <a:rPr lang="en-US" altLang="en-US" smtClean="0"/>
              <a:pPr/>
              <a:t>17</a:t>
            </a:fld>
            <a:endParaRPr lang="en-US" altLang="en-US"/>
          </a:p>
        </p:txBody>
      </p:sp>
    </p:spTree>
    <p:extLst>
      <p:ext uri="{BB962C8B-B14F-4D97-AF65-F5344CB8AC3E}">
        <p14:creationId xmlns:p14="http://schemas.microsoft.com/office/powerpoint/2010/main" val="34530610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75DA7D-CF6B-42BA-942A-0E91A7EF8397}" type="slidenum">
              <a:rPr lang="en-US" altLang="en-US" smtClean="0"/>
              <a:pPr/>
              <a:t>18</a:t>
            </a:fld>
            <a:endParaRPr lang="en-US" altLang="en-US"/>
          </a:p>
        </p:txBody>
      </p:sp>
    </p:spTree>
    <p:extLst>
      <p:ext uri="{BB962C8B-B14F-4D97-AF65-F5344CB8AC3E}">
        <p14:creationId xmlns:p14="http://schemas.microsoft.com/office/powerpoint/2010/main" val="41466619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9852" indent="-169852">
              <a:buFont typeface="Arial" panose="020B0604020202020204" pitchFamily="34" charset="0"/>
              <a:buChar char="•"/>
            </a:pPr>
            <a:r>
              <a:rPr lang="en-US" dirty="0"/>
              <a:t>Let the tables come up with a common goal statement. </a:t>
            </a:r>
          </a:p>
          <a:p>
            <a:pPr marL="169852" indent="-169852">
              <a:buFont typeface="Arial" panose="020B0604020202020204" pitchFamily="34" charset="0"/>
              <a:buChar char="•"/>
            </a:pPr>
            <a:r>
              <a:rPr lang="en-US" dirty="0"/>
              <a:t> Then ask each</a:t>
            </a:r>
            <a:r>
              <a:rPr lang="en-US" baseline="0" dirty="0"/>
              <a:t> table </a:t>
            </a:r>
            <a:r>
              <a:rPr lang="en-US" dirty="0"/>
              <a:t> table to share theirs.</a:t>
            </a:r>
          </a:p>
          <a:p>
            <a:pPr marL="169852" indent="-169852">
              <a:buFont typeface="Arial" panose="020B0604020202020204" pitchFamily="34" charset="0"/>
              <a:buChar char="•"/>
            </a:pPr>
            <a:r>
              <a:rPr lang="en-US" dirty="0"/>
              <a:t> Acknowledge, Validate/Improve, Express Appreciation for sharing</a:t>
            </a:r>
          </a:p>
          <a:p>
            <a:r>
              <a:rPr lang="en-US" b="1" dirty="0"/>
              <a:t>Example</a:t>
            </a:r>
            <a:r>
              <a:rPr lang="en-US" dirty="0"/>
              <a:t>: How to institute flexible hours, while preserving the current 8am to 5pm work schedule.</a:t>
            </a:r>
          </a:p>
        </p:txBody>
      </p:sp>
      <p:sp>
        <p:nvSpPr>
          <p:cNvPr id="4" name="Slide Number Placeholder 3"/>
          <p:cNvSpPr>
            <a:spLocks noGrp="1"/>
          </p:cNvSpPr>
          <p:nvPr>
            <p:ph type="sldNum" sz="quarter" idx="5"/>
          </p:nvPr>
        </p:nvSpPr>
        <p:spPr/>
        <p:txBody>
          <a:bodyPr/>
          <a:lstStyle/>
          <a:p>
            <a:fld id="{9575DA7D-CF6B-42BA-942A-0E91A7EF8397}" type="slidenum">
              <a:rPr lang="en-US" altLang="en-US" smtClean="0"/>
              <a:pPr/>
              <a:t>19</a:t>
            </a:fld>
            <a:endParaRPr lang="en-US" altLang="en-US"/>
          </a:p>
        </p:txBody>
      </p:sp>
    </p:spTree>
    <p:extLst>
      <p:ext uri="{BB962C8B-B14F-4D97-AF65-F5344CB8AC3E}">
        <p14:creationId xmlns:p14="http://schemas.microsoft.com/office/powerpoint/2010/main" val="4621899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75DA7D-CF6B-42BA-942A-0E91A7EF8397}" type="slidenum">
              <a:rPr lang="en-US" altLang="en-US" smtClean="0"/>
              <a:pPr/>
              <a:t>2</a:t>
            </a:fld>
            <a:endParaRPr lang="en-US" altLang="en-US"/>
          </a:p>
        </p:txBody>
      </p:sp>
    </p:spTree>
    <p:extLst>
      <p:ext uri="{BB962C8B-B14F-4D97-AF65-F5344CB8AC3E}">
        <p14:creationId xmlns:p14="http://schemas.microsoft.com/office/powerpoint/2010/main" val="23488980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75DA7D-CF6B-42BA-942A-0E91A7EF8397}" type="slidenum">
              <a:rPr lang="en-US" altLang="en-US" smtClean="0"/>
              <a:pPr/>
              <a:t>20</a:t>
            </a:fld>
            <a:endParaRPr lang="en-US" altLang="en-US"/>
          </a:p>
        </p:txBody>
      </p:sp>
    </p:spTree>
    <p:extLst>
      <p:ext uri="{BB962C8B-B14F-4D97-AF65-F5344CB8AC3E}">
        <p14:creationId xmlns:p14="http://schemas.microsoft.com/office/powerpoint/2010/main" val="8483462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75DA7D-CF6B-42BA-942A-0E91A7EF8397}" type="slidenum">
              <a:rPr lang="en-US" altLang="en-US" smtClean="0"/>
              <a:pPr/>
              <a:t>21</a:t>
            </a:fld>
            <a:endParaRPr lang="en-US" altLang="en-US"/>
          </a:p>
        </p:txBody>
      </p:sp>
    </p:spTree>
    <p:extLst>
      <p:ext uri="{BB962C8B-B14F-4D97-AF65-F5344CB8AC3E}">
        <p14:creationId xmlns:p14="http://schemas.microsoft.com/office/powerpoint/2010/main" val="31034198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Go</a:t>
            </a:r>
            <a:r>
              <a:rPr lang="en-US" b="1" baseline="0" dirty="0"/>
              <a:t> through the list, stopping to identify a situation that demonstrates the strategy.  E.G. </a:t>
            </a:r>
            <a:r>
              <a:rPr lang="en-US" baseline="0" dirty="0"/>
              <a:t>10 Min</a:t>
            </a:r>
          </a:p>
          <a:p>
            <a:pPr marL="698657" lvl="1" indent="-232886">
              <a:buFont typeface="+mj-lt"/>
              <a:buAutoNum type="arabicPeriod"/>
            </a:pPr>
            <a:r>
              <a:rPr lang="en-US" baseline="0" dirty="0"/>
              <a:t>“</a:t>
            </a:r>
            <a:r>
              <a:rPr lang="en-US" i="1" baseline="0" dirty="0"/>
              <a:t>No Overtime Pay</a:t>
            </a:r>
            <a:r>
              <a:rPr lang="en-US" baseline="0" dirty="0"/>
              <a:t>”  </a:t>
            </a:r>
            <a:r>
              <a:rPr lang="en-US" sz="800" b="1" dirty="0"/>
              <a:t>counter</a:t>
            </a:r>
            <a:r>
              <a:rPr lang="en-US" i="1" baseline="0" dirty="0"/>
              <a:t>  “Up to 20 hours overtime pay per quarter or we have a problem.”   vs. What’s up?  Overtime has never been an issue before. So, if we did have overtime pay what difference would it make? </a:t>
            </a:r>
          </a:p>
          <a:p>
            <a:pPr marL="698657" lvl="1" indent="-232886">
              <a:buFont typeface="+mj-lt"/>
              <a:buAutoNum type="arabicPeriod"/>
            </a:pPr>
            <a:r>
              <a:rPr lang="en-US" i="1" baseline="0" dirty="0"/>
              <a:t>“She has been harping on flexible scheduling forever.”  vs. “So, if flexible scheduling was in place what difference would it make?”</a:t>
            </a:r>
          </a:p>
          <a:p>
            <a:pPr marL="698657" lvl="1" indent="-232886">
              <a:buFont typeface="+mj-lt"/>
              <a:buAutoNum type="arabicPeriod"/>
            </a:pPr>
            <a:r>
              <a:rPr lang="en-US" i="1" baseline="0" dirty="0"/>
              <a:t>“For 40 years we only have hired people who can work 9 to 5, and that’s the way it will be for the next 40 years.” vs “What difference will it make if we have flexible work schedules in place? </a:t>
            </a:r>
          </a:p>
          <a:p>
            <a:pPr marL="698657" lvl="1" indent="-232886">
              <a:buFont typeface="+mj-lt"/>
              <a:buAutoNum type="arabicPeriod"/>
            </a:pPr>
            <a:r>
              <a:rPr lang="en-US" i="1" baseline="0" dirty="0"/>
              <a:t>Combining the interests into one common statement. (example: So, if we have a conversation where we find a way so that you can you make your marmalade and I can make my juice will that be productive? </a:t>
            </a:r>
          </a:p>
          <a:p>
            <a:pPr marL="698657" lvl="1" indent="-232886">
              <a:buFont typeface="+mj-lt"/>
              <a:buAutoNum type="arabicPeriod"/>
            </a:pPr>
            <a:r>
              <a:rPr lang="en-US" i="1" baseline="0" dirty="0"/>
              <a:t>Reference existing policy, law, guidelines, precedents, etc.</a:t>
            </a:r>
          </a:p>
          <a:p>
            <a:pPr marL="698657" lvl="1" indent="-232886">
              <a:buFont typeface="+mj-lt"/>
              <a:buAutoNum type="arabicPeriod"/>
            </a:pPr>
            <a:r>
              <a:rPr lang="en-US" i="1" baseline="0" dirty="0"/>
              <a:t>Before you start, prepare yourself by understanding the worst-case scenario outcome if no agreement is reached.</a:t>
            </a:r>
          </a:p>
          <a:p>
            <a:pPr marL="698657" lvl="1" indent="-232886">
              <a:buFont typeface="+mj-lt"/>
              <a:buAutoNum type="arabicPeriod"/>
            </a:pPr>
            <a:r>
              <a:rPr lang="en-US" i="1" baseline="0" dirty="0"/>
              <a:t>“Engage the brain before engaging the mouth.”</a:t>
            </a:r>
          </a:p>
          <a:p>
            <a:pPr marL="698657" lvl="1" indent="-232886">
              <a:buFont typeface="+mj-lt"/>
              <a:buAutoNum type="arabicPeriod"/>
            </a:pPr>
            <a:r>
              <a:rPr lang="en-US" i="1" baseline="0" dirty="0"/>
              <a:t>“Winning” means somebody loses and has a need to ‘get even’.</a:t>
            </a:r>
          </a:p>
          <a:p>
            <a:pPr marL="698657" lvl="1" indent="-232886">
              <a:buFont typeface="+mj-lt"/>
              <a:buAutoNum type="arabicPeriod"/>
            </a:pPr>
            <a:endParaRPr lang="en-US" i="1" baseline="0" dirty="0"/>
          </a:p>
          <a:p>
            <a:pPr marL="698657" lvl="1" indent="-232886">
              <a:buFont typeface="+mj-lt"/>
              <a:buAutoNum type="arabicPeriod"/>
            </a:pPr>
            <a:endParaRPr lang="en-US" i="1"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575DA7D-CF6B-42BA-942A-0E91A7EF8397}" type="slidenum">
              <a:rPr kumimoji="0" lang="en-US" alt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alt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332489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the process just experienced.</a:t>
            </a:r>
          </a:p>
          <a:p>
            <a:endParaRPr lang="en-US" dirty="0"/>
          </a:p>
        </p:txBody>
      </p:sp>
      <p:sp>
        <p:nvSpPr>
          <p:cNvPr id="4" name="Slide Number Placeholder 3"/>
          <p:cNvSpPr>
            <a:spLocks noGrp="1"/>
          </p:cNvSpPr>
          <p:nvPr>
            <p:ph type="sldNum" sz="quarter" idx="5"/>
          </p:nvPr>
        </p:nvSpPr>
        <p:spPr/>
        <p:txBody>
          <a:bodyPr/>
          <a:lstStyle/>
          <a:p>
            <a:fld id="{9575DA7D-CF6B-42BA-942A-0E91A7EF8397}" type="slidenum">
              <a:rPr lang="en-US" altLang="en-US" smtClean="0"/>
              <a:pPr/>
              <a:t>23</a:t>
            </a:fld>
            <a:endParaRPr lang="en-US" altLang="en-US"/>
          </a:p>
        </p:txBody>
      </p:sp>
    </p:spTree>
    <p:extLst>
      <p:ext uri="{BB962C8B-B14F-4D97-AF65-F5344CB8AC3E}">
        <p14:creationId xmlns:p14="http://schemas.microsoft.com/office/powerpoint/2010/main" val="33636021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Capture responses on flip charts. </a:t>
            </a:r>
          </a:p>
        </p:txBody>
      </p:sp>
      <p:sp>
        <p:nvSpPr>
          <p:cNvPr id="4" name="Slide Number Placeholder 3"/>
          <p:cNvSpPr>
            <a:spLocks noGrp="1"/>
          </p:cNvSpPr>
          <p:nvPr>
            <p:ph type="sldNum" sz="quarter" idx="10"/>
          </p:nvPr>
        </p:nvSpPr>
        <p:spPr/>
        <p:txBody>
          <a:bodyPr/>
          <a:lstStyle/>
          <a:p>
            <a:fld id="{9575DA7D-CF6B-42BA-942A-0E91A7EF8397}" type="slidenum">
              <a:rPr lang="en-US" altLang="en-US" smtClean="0"/>
              <a:pPr/>
              <a:t>24</a:t>
            </a:fld>
            <a:endParaRPr lang="en-US" altLang="en-US"/>
          </a:p>
        </p:txBody>
      </p:sp>
    </p:spTree>
    <p:extLst>
      <p:ext uri="{BB962C8B-B14F-4D97-AF65-F5344CB8AC3E}">
        <p14:creationId xmlns:p14="http://schemas.microsoft.com/office/powerpoint/2010/main" val="39531020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75DA7D-CF6B-42BA-942A-0E91A7EF8397}" type="slidenum">
              <a:rPr lang="en-US" altLang="en-US" smtClean="0"/>
              <a:pPr/>
              <a:t>25</a:t>
            </a:fld>
            <a:endParaRPr lang="en-US" altLang="en-US"/>
          </a:p>
        </p:txBody>
      </p:sp>
    </p:spTree>
    <p:extLst>
      <p:ext uri="{BB962C8B-B14F-4D97-AF65-F5344CB8AC3E}">
        <p14:creationId xmlns:p14="http://schemas.microsoft.com/office/powerpoint/2010/main" val="2061076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5876">
              <a:defRPr/>
            </a:pPr>
            <a:r>
              <a:rPr lang="en-US" dirty="0"/>
              <a:t>Political leadership at any level is filled with contradictory imperatives: the need to fight for equity and a fair share for your people; the need to work together with others to get things done that can’t be done alone; the desire to do what is morally right; and the insistent call to be pragmatic and do that which is doable. Competitive, cooperative, moral, and practical impulses tug at each other.</a:t>
            </a:r>
          </a:p>
          <a:p>
            <a:pPr defTabSz="905876">
              <a:defRPr/>
            </a:pPr>
            <a:endParaRPr lang="en-US" dirty="0"/>
          </a:p>
          <a:p>
            <a:pPr defTabSz="905876">
              <a:defRPr/>
            </a:pPr>
            <a:r>
              <a:rPr lang="en-US" dirty="0"/>
              <a:t>A government in which the people democratically elect representatives who, once officially sworn in, join to do the business of the people who elected them. </a:t>
            </a:r>
          </a:p>
          <a:p>
            <a:pPr defTabSz="905876">
              <a:defRPr/>
            </a:pPr>
            <a:r>
              <a:rPr lang="en-US" dirty="0"/>
              <a:t>You are collective body. </a:t>
            </a:r>
          </a:p>
          <a:p>
            <a:pPr fontAlgn="base"/>
            <a:endParaRPr lang="en-US" b="1" dirty="0"/>
          </a:p>
          <a:p>
            <a:pPr fontAlgn="base"/>
            <a:endParaRPr lang="en-US" b="1" dirty="0"/>
          </a:p>
          <a:p>
            <a:pPr fontAlgn="base"/>
            <a:endParaRPr lang="en-US" b="1" dirty="0"/>
          </a:p>
        </p:txBody>
      </p:sp>
      <p:sp>
        <p:nvSpPr>
          <p:cNvPr id="4" name="Slide Number Placeholder 3"/>
          <p:cNvSpPr>
            <a:spLocks noGrp="1"/>
          </p:cNvSpPr>
          <p:nvPr>
            <p:ph type="sldNum" sz="quarter" idx="10"/>
          </p:nvPr>
        </p:nvSpPr>
        <p:spPr/>
        <p:txBody>
          <a:bodyPr/>
          <a:lstStyle/>
          <a:p>
            <a:fld id="{9575DA7D-CF6B-42BA-942A-0E91A7EF8397}" type="slidenum">
              <a:rPr lang="en-US" altLang="en-US" smtClean="0"/>
              <a:pPr/>
              <a:t>3</a:t>
            </a:fld>
            <a:endParaRPr lang="en-US" altLang="en-US"/>
          </a:p>
        </p:txBody>
      </p:sp>
    </p:spTree>
    <p:extLst>
      <p:ext uri="{BB962C8B-B14F-4D97-AF65-F5344CB8AC3E}">
        <p14:creationId xmlns:p14="http://schemas.microsoft.com/office/powerpoint/2010/main" val="15819248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Get a few from the group</a:t>
            </a:r>
            <a:r>
              <a:rPr lang="en-US" baseline="0" dirty="0"/>
              <a:t> - </a:t>
            </a:r>
            <a:r>
              <a:rPr lang="en-US" dirty="0"/>
              <a:t>Highlight</a:t>
            </a:r>
            <a:r>
              <a:rPr lang="en-US" baseline="0" dirty="0"/>
              <a:t> ours  and move on</a:t>
            </a:r>
            <a:endParaRPr lang="en-US" dirty="0"/>
          </a:p>
        </p:txBody>
      </p:sp>
      <p:sp>
        <p:nvSpPr>
          <p:cNvPr id="4" name="Slide Number Placeholder 3"/>
          <p:cNvSpPr>
            <a:spLocks noGrp="1"/>
          </p:cNvSpPr>
          <p:nvPr>
            <p:ph type="sldNum" sz="quarter" idx="10"/>
          </p:nvPr>
        </p:nvSpPr>
        <p:spPr/>
        <p:txBody>
          <a:bodyPr/>
          <a:lstStyle/>
          <a:p>
            <a:fld id="{9575DA7D-CF6B-42BA-942A-0E91A7EF8397}" type="slidenum">
              <a:rPr lang="en-US" altLang="en-US" smtClean="0"/>
              <a:pPr/>
              <a:t>4</a:t>
            </a:fld>
            <a:endParaRPr lang="en-US" altLang="en-US"/>
          </a:p>
        </p:txBody>
      </p:sp>
    </p:spTree>
    <p:extLst>
      <p:ext uri="{BB962C8B-B14F-4D97-AF65-F5344CB8AC3E}">
        <p14:creationId xmlns:p14="http://schemas.microsoft.com/office/powerpoint/2010/main" val="16909379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Today we</a:t>
            </a:r>
            <a:r>
              <a:rPr lang="en-US" baseline="0" dirty="0"/>
              <a:t> offer a few of the basic</a:t>
            </a:r>
            <a:r>
              <a:rPr lang="en-US" dirty="0"/>
              <a:t> skills involved with Interest</a:t>
            </a:r>
            <a:r>
              <a:rPr lang="en-US" baseline="0" dirty="0"/>
              <a:t> Based Collaboration.  </a:t>
            </a:r>
          </a:p>
          <a:p>
            <a:pPr defTabSz="905876">
              <a:defRPr/>
            </a:pPr>
            <a:r>
              <a:rPr lang="en-US" b="1" dirty="0"/>
              <a:t>You will Own</a:t>
            </a:r>
            <a:r>
              <a:rPr lang="en-US" b="1" baseline="0" dirty="0"/>
              <a:t> the ability to use a few of these skills that will allow you to strategize when to use them or not use them for mutual gain, and for knowing when mutual gain is not possible or appropriate. These are tools for your toolbox. </a:t>
            </a:r>
          </a:p>
          <a:p>
            <a:endParaRPr lang="en-US" dirty="0"/>
          </a:p>
        </p:txBody>
      </p:sp>
      <p:sp>
        <p:nvSpPr>
          <p:cNvPr id="4" name="Slide Number Placeholder 3"/>
          <p:cNvSpPr>
            <a:spLocks noGrp="1"/>
          </p:cNvSpPr>
          <p:nvPr>
            <p:ph type="sldNum" sz="quarter" idx="10"/>
          </p:nvPr>
        </p:nvSpPr>
        <p:spPr/>
        <p:txBody>
          <a:bodyPr/>
          <a:lstStyle/>
          <a:p>
            <a:fld id="{9575DA7D-CF6B-42BA-942A-0E91A7EF8397}" type="slidenum">
              <a:rPr lang="en-US" altLang="en-US" smtClean="0"/>
              <a:pPr/>
              <a:t>5</a:t>
            </a:fld>
            <a:endParaRPr lang="en-US" altLang="en-US"/>
          </a:p>
        </p:txBody>
      </p:sp>
    </p:spTree>
    <p:extLst>
      <p:ext uri="{BB962C8B-B14F-4D97-AF65-F5344CB8AC3E}">
        <p14:creationId xmlns:p14="http://schemas.microsoft.com/office/powerpoint/2010/main" val="42292762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665" indent="-174665">
              <a:buFont typeface="Arial" panose="020B0604020202020204" pitchFamily="34" charset="0"/>
              <a:buChar char="•"/>
            </a:pPr>
            <a:r>
              <a:rPr lang="en-US" dirty="0"/>
              <a:t>Bring 6 oranges					10 Min.</a:t>
            </a:r>
          </a:p>
          <a:p>
            <a:pPr marL="174665" indent="-174665">
              <a:buFont typeface="Arial" panose="020B0604020202020204" pitchFamily="34" charset="0"/>
              <a:buChar char="•"/>
            </a:pPr>
            <a:r>
              <a:rPr lang="en-US" dirty="0"/>
              <a:t>Have</a:t>
            </a:r>
            <a:r>
              <a:rPr lang="en-US" baseline="0" dirty="0"/>
              <a:t> the recipes for Marmalade and Orange Punch written out on a 3x5 card</a:t>
            </a:r>
          </a:p>
          <a:p>
            <a:pPr marL="174665" indent="-174665">
              <a:buFont typeface="Arial" panose="020B0604020202020204" pitchFamily="34" charset="0"/>
              <a:buChar char="•"/>
            </a:pPr>
            <a:r>
              <a:rPr lang="en-US" baseline="0" dirty="0"/>
              <a:t>Do not give hints – let the ‘volunteers’ work it out </a:t>
            </a:r>
          </a:p>
          <a:p>
            <a:r>
              <a:rPr lang="en-US" baseline="0" dirty="0"/>
              <a:t>After 2 minutes of bargaining, stop the action and hand each participant the recipe for his/her interest</a:t>
            </a:r>
          </a:p>
          <a:p>
            <a:endParaRPr lang="en-US" baseline="0" dirty="0"/>
          </a:p>
          <a:p>
            <a:r>
              <a:rPr lang="en-US" baseline="0" dirty="0"/>
              <a:t>It becomes obvious they can both have their interest satisfied by sharing all six oranges.  This is the essence of Interest-based negotiation.</a:t>
            </a:r>
          </a:p>
          <a:p>
            <a:r>
              <a:rPr lang="en-US" baseline="0" dirty="0"/>
              <a:t> </a:t>
            </a:r>
            <a:endParaRPr lang="en-US" dirty="0"/>
          </a:p>
        </p:txBody>
      </p:sp>
      <p:sp>
        <p:nvSpPr>
          <p:cNvPr id="4" name="Slide Number Placeholder 3"/>
          <p:cNvSpPr>
            <a:spLocks noGrp="1"/>
          </p:cNvSpPr>
          <p:nvPr>
            <p:ph type="sldNum" sz="quarter" idx="10"/>
          </p:nvPr>
        </p:nvSpPr>
        <p:spPr/>
        <p:txBody>
          <a:bodyPr/>
          <a:lstStyle/>
          <a:p>
            <a:fld id="{9575DA7D-CF6B-42BA-942A-0E91A7EF8397}" type="slidenum">
              <a:rPr lang="en-US" altLang="en-US" smtClean="0"/>
              <a:pPr/>
              <a:t>6</a:t>
            </a:fld>
            <a:endParaRPr lang="en-US" altLang="en-US"/>
          </a:p>
        </p:txBody>
      </p:sp>
    </p:spTree>
    <p:extLst>
      <p:ext uri="{BB962C8B-B14F-4D97-AF65-F5344CB8AC3E}">
        <p14:creationId xmlns:p14="http://schemas.microsoft.com/office/powerpoint/2010/main" val="15707872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Shape 116"/>
          <p:cNvSpPr>
            <a:spLocks noGrp="1" noRot="1" noChangeAspect="1"/>
          </p:cNvSpPr>
          <p:nvPr>
            <p:ph type="sldImg" idx="2"/>
          </p:nvPr>
        </p:nvSpPr>
        <p:spPr>
          <a:xfrm>
            <a:off x="1181100" y="698500"/>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7" name="Shape 117"/>
          <p:cNvSpPr txBox="1">
            <a:spLocks noGrp="1"/>
          </p:cNvSpPr>
          <p:nvPr>
            <p:ph type="body" idx="1"/>
          </p:nvPr>
        </p:nvSpPr>
        <p:spPr>
          <a:xfrm>
            <a:off x="701040" y="4415790"/>
            <a:ext cx="5608320" cy="4183380"/>
          </a:xfrm>
          <a:prstGeom prst="rect">
            <a:avLst/>
          </a:prstGeom>
        </p:spPr>
        <p:txBody>
          <a:bodyPr spcFirstLastPara="1" wrap="square" lIns="93155" tIns="93155" rIns="93155" bIns="93155" anchor="t" anchorCtr="0">
            <a:noAutofit/>
          </a:bodyPr>
          <a:lstStyle/>
          <a:p>
            <a:pPr>
              <a:spcBef>
                <a:spcPts val="0"/>
              </a:spcBef>
              <a:spcAft>
                <a:spcPts val="0"/>
              </a:spcAft>
            </a:pPr>
            <a:r>
              <a:rPr lang="en-US" dirty="0"/>
              <a:t>I want / need all six oranges:  Both parties POSITIONS</a:t>
            </a:r>
          </a:p>
          <a:p>
            <a:pPr>
              <a:spcBef>
                <a:spcPts val="0"/>
              </a:spcBef>
              <a:spcAft>
                <a:spcPts val="0"/>
              </a:spcAft>
            </a:pPr>
            <a:r>
              <a:rPr lang="en-US" dirty="0"/>
              <a:t>BUT</a:t>
            </a:r>
          </a:p>
          <a:p>
            <a:pPr>
              <a:spcBef>
                <a:spcPts val="0"/>
              </a:spcBef>
              <a:spcAft>
                <a:spcPts val="0"/>
              </a:spcAft>
            </a:pPr>
            <a:r>
              <a:rPr lang="en-US" dirty="0"/>
              <a:t>What will satisfy their NEEDS?</a:t>
            </a: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5876">
              <a:defRPr/>
            </a:pPr>
            <a:r>
              <a:rPr lang="en-US" dirty="0"/>
              <a:t>Political leadership at any level is filled with contradictory imperatives: the need to fight for equity and a fair share for your people; the need to work together with others to get things done that can’t be done alone; the desire to do what is morally right; and the insistent call to be pragmatic and do that which is doable. Competitive, cooperative, moral, and practical impulses tug at each other.</a:t>
            </a:r>
          </a:p>
          <a:p>
            <a:endParaRPr lang="en-US" dirty="0"/>
          </a:p>
        </p:txBody>
      </p:sp>
      <p:sp>
        <p:nvSpPr>
          <p:cNvPr id="4" name="Slide Number Placeholder 3"/>
          <p:cNvSpPr>
            <a:spLocks noGrp="1"/>
          </p:cNvSpPr>
          <p:nvPr>
            <p:ph type="sldNum" sz="quarter" idx="10"/>
          </p:nvPr>
        </p:nvSpPr>
        <p:spPr/>
        <p:txBody>
          <a:bodyPr/>
          <a:lstStyle/>
          <a:p>
            <a:fld id="{9575DA7D-CF6B-42BA-942A-0E91A7EF8397}" type="slidenum">
              <a:rPr lang="en-US" altLang="en-US" smtClean="0"/>
              <a:pPr/>
              <a:t>8</a:t>
            </a:fld>
            <a:endParaRPr lang="en-US" altLang="en-US"/>
          </a:p>
        </p:txBody>
      </p:sp>
    </p:spTree>
    <p:extLst>
      <p:ext uri="{BB962C8B-B14F-4D97-AF65-F5344CB8AC3E}">
        <p14:creationId xmlns:p14="http://schemas.microsoft.com/office/powerpoint/2010/main" val="2378548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665" indent="-174665">
              <a:buFont typeface="Arial" panose="020B0604020202020204" pitchFamily="34" charset="0"/>
              <a:buChar char="•"/>
            </a:pPr>
            <a:r>
              <a:rPr lang="en-US" dirty="0"/>
              <a:t>To surface</a:t>
            </a:r>
            <a:r>
              <a:rPr lang="en-US" baseline="0" dirty="0"/>
              <a:t> </a:t>
            </a:r>
            <a:r>
              <a:rPr lang="en-US" dirty="0"/>
              <a:t> hidden interests we </a:t>
            </a:r>
            <a:r>
              <a:rPr lang="en-US" baseline="0" dirty="0"/>
              <a:t>must move from self-absorption in our own point of view to empathic connection to others’ perspectives.  Only then can we begin interest-based problem-solving.   </a:t>
            </a:r>
          </a:p>
          <a:p>
            <a:pPr marL="174665" indent="-174665">
              <a:buFont typeface="Arial" panose="020B0604020202020204" pitchFamily="34" charset="0"/>
              <a:buChar char="•"/>
            </a:pPr>
            <a:r>
              <a:rPr lang="en-US" baseline="0" dirty="0"/>
              <a:t>How?  (1) Employ the Strategies we just reviewed; (2) Use the Communication Skills we are about to learn to execute those strategies</a:t>
            </a:r>
          </a:p>
          <a:p>
            <a:pPr marL="174665" indent="-174665">
              <a:buFont typeface="Arial" panose="020B0604020202020204" pitchFamily="34" charset="0"/>
              <a:buChar char="•"/>
            </a:pPr>
            <a:r>
              <a:rPr lang="en-US" baseline="0" dirty="0"/>
              <a:t>Disagreement is an opportunity for creating beneficial outcomes. </a:t>
            </a:r>
          </a:p>
        </p:txBody>
      </p:sp>
      <p:sp>
        <p:nvSpPr>
          <p:cNvPr id="4" name="Slide Number Placeholder 3"/>
          <p:cNvSpPr>
            <a:spLocks noGrp="1"/>
          </p:cNvSpPr>
          <p:nvPr>
            <p:ph type="sldNum" sz="quarter" idx="10"/>
          </p:nvPr>
        </p:nvSpPr>
        <p:spPr/>
        <p:txBody>
          <a:bodyPr/>
          <a:lstStyle/>
          <a:p>
            <a:fld id="{9575DA7D-CF6B-42BA-942A-0E91A7EF8397}" type="slidenum">
              <a:rPr lang="en-US" altLang="en-US" smtClean="0"/>
              <a:pPr/>
              <a:t>9</a:t>
            </a:fld>
            <a:endParaRPr lang="en-US" altLang="en-US"/>
          </a:p>
        </p:txBody>
      </p:sp>
    </p:spTree>
    <p:extLst>
      <p:ext uri="{BB962C8B-B14F-4D97-AF65-F5344CB8AC3E}">
        <p14:creationId xmlns:p14="http://schemas.microsoft.com/office/powerpoint/2010/main" val="38543508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5" name="Group 24"/>
          <p:cNvGrpSpPr/>
          <p:nvPr/>
        </p:nvGrpSpPr>
        <p:grpSpPr>
          <a:xfrm>
            <a:off x="203200" y="0"/>
            <a:ext cx="3778250" cy="6858001"/>
            <a:chOff x="203200" y="0"/>
            <a:chExt cx="3778250" cy="6858001"/>
          </a:xfrm>
        </p:grpSpPr>
        <p:sp>
          <p:nvSpPr>
            <p:cNvPr id="14" name="Freeform 6"/>
            <p:cNvSpPr/>
            <p:nvPr/>
          </p:nvSpPr>
          <p:spPr bwMode="auto">
            <a:xfrm>
              <a:off x="641350" y="0"/>
              <a:ext cx="1365250" cy="3971925"/>
            </a:xfrm>
            <a:custGeom>
              <a:avLst/>
              <a:gdLst/>
              <a:ahLst/>
              <a:cxnLst/>
              <a:rect l="0" t="0" r="r" b="b"/>
              <a:pathLst>
                <a:path w="860" h="2502">
                  <a:moveTo>
                    <a:pt x="0" y="2445"/>
                  </a:moveTo>
                  <a:lnTo>
                    <a:pt x="228" y="2502"/>
                  </a:lnTo>
                  <a:lnTo>
                    <a:pt x="860" y="0"/>
                  </a:lnTo>
                  <a:lnTo>
                    <a:pt x="620" y="0"/>
                  </a:lnTo>
                  <a:lnTo>
                    <a:pt x="0" y="2445"/>
                  </a:lnTo>
                  <a:close/>
                </a:path>
              </a:pathLst>
            </a:custGeom>
            <a:solidFill>
              <a:schemeClr val="accent1"/>
            </a:solidFill>
            <a:ln>
              <a:noFill/>
            </a:ln>
          </p:spPr>
        </p:sp>
        <p:sp>
          <p:nvSpPr>
            <p:cNvPr id="15" name="Freeform 7"/>
            <p:cNvSpPr/>
            <p:nvPr/>
          </p:nvSpPr>
          <p:spPr bwMode="auto">
            <a:xfrm>
              <a:off x="203200" y="0"/>
              <a:ext cx="1336675" cy="3862388"/>
            </a:xfrm>
            <a:custGeom>
              <a:avLst/>
              <a:gdLst/>
              <a:ahLst/>
              <a:cxnLst/>
              <a:rect l="0" t="0" r="r" b="b"/>
              <a:pathLst>
                <a:path w="842" h="2433">
                  <a:moveTo>
                    <a:pt x="842" y="0"/>
                  </a:moveTo>
                  <a:lnTo>
                    <a:pt x="602" y="0"/>
                  </a:lnTo>
                  <a:lnTo>
                    <a:pt x="0" y="2376"/>
                  </a:lnTo>
                  <a:lnTo>
                    <a:pt x="228" y="2433"/>
                  </a:lnTo>
                  <a:lnTo>
                    <a:pt x="842" y="0"/>
                  </a:lnTo>
                  <a:close/>
                </a:path>
              </a:pathLst>
            </a:custGeom>
            <a:solidFill>
              <a:schemeClr val="tx1">
                <a:lumMod val="65000"/>
                <a:lumOff val="35000"/>
              </a:schemeClr>
            </a:solidFill>
            <a:ln>
              <a:noFill/>
            </a:ln>
          </p:spPr>
        </p:sp>
        <p:sp>
          <p:nvSpPr>
            <p:cNvPr id="16" name="Freeform 8"/>
            <p:cNvSpPr/>
            <p:nvPr/>
          </p:nvSpPr>
          <p:spPr bwMode="auto">
            <a:xfrm>
              <a:off x="207963" y="3776663"/>
              <a:ext cx="1936750" cy="3081338"/>
            </a:xfrm>
            <a:custGeom>
              <a:avLst/>
              <a:gdLst/>
              <a:ahLst/>
              <a:cxnLst/>
              <a:rect l="0" t="0" r="r" b="b"/>
              <a:pathLst>
                <a:path w="1220" h="1941">
                  <a:moveTo>
                    <a:pt x="0" y="0"/>
                  </a:moveTo>
                  <a:lnTo>
                    <a:pt x="1166" y="1941"/>
                  </a:lnTo>
                  <a:lnTo>
                    <a:pt x="1220" y="1941"/>
                  </a:lnTo>
                  <a:lnTo>
                    <a:pt x="0" y="0"/>
                  </a:lnTo>
                  <a:close/>
                </a:path>
              </a:pathLst>
            </a:custGeom>
            <a:solidFill>
              <a:schemeClr val="tx1">
                <a:lumMod val="85000"/>
                <a:lumOff val="15000"/>
              </a:schemeClr>
            </a:solidFill>
            <a:ln>
              <a:noFill/>
            </a:ln>
          </p:spPr>
        </p:sp>
        <p:sp>
          <p:nvSpPr>
            <p:cNvPr id="20" name="Freeform 9"/>
            <p:cNvSpPr/>
            <p:nvPr/>
          </p:nvSpPr>
          <p:spPr bwMode="auto">
            <a:xfrm>
              <a:off x="646113" y="3886200"/>
              <a:ext cx="2373313" cy="2971800"/>
            </a:xfrm>
            <a:custGeom>
              <a:avLst/>
              <a:gdLst/>
              <a:ahLst/>
              <a:cxnLst/>
              <a:rect l="0" t="0" r="r" b="b"/>
              <a:pathLst>
                <a:path w="1495" h="1872">
                  <a:moveTo>
                    <a:pt x="1495" y="1872"/>
                  </a:moveTo>
                  <a:lnTo>
                    <a:pt x="0" y="0"/>
                  </a:lnTo>
                  <a:lnTo>
                    <a:pt x="1442" y="1872"/>
                  </a:lnTo>
                  <a:lnTo>
                    <a:pt x="1495" y="1872"/>
                  </a:lnTo>
                  <a:close/>
                </a:path>
              </a:pathLst>
            </a:custGeom>
            <a:solidFill>
              <a:schemeClr val="accent1">
                <a:lumMod val="50000"/>
              </a:schemeClr>
            </a:solidFill>
            <a:ln>
              <a:noFill/>
            </a:ln>
          </p:spPr>
        </p:sp>
        <p:sp>
          <p:nvSpPr>
            <p:cNvPr id="21" name="Freeform 10"/>
            <p:cNvSpPr/>
            <p:nvPr/>
          </p:nvSpPr>
          <p:spPr bwMode="auto">
            <a:xfrm>
              <a:off x="641350" y="3881438"/>
              <a:ext cx="3340100" cy="2976563"/>
            </a:xfrm>
            <a:custGeom>
              <a:avLst/>
              <a:gdLst/>
              <a:ahLst/>
              <a:cxnLst/>
              <a:rect l="0" t="0" r="r" b="b"/>
              <a:pathLst>
                <a:path w="2104" h="1875">
                  <a:moveTo>
                    <a:pt x="0" y="0"/>
                  </a:moveTo>
                  <a:lnTo>
                    <a:pt x="3" y="3"/>
                  </a:lnTo>
                  <a:lnTo>
                    <a:pt x="1498" y="1875"/>
                  </a:lnTo>
                  <a:lnTo>
                    <a:pt x="2104" y="1875"/>
                  </a:lnTo>
                  <a:lnTo>
                    <a:pt x="228" y="57"/>
                  </a:lnTo>
                  <a:lnTo>
                    <a:pt x="0" y="0"/>
                  </a:lnTo>
                  <a:close/>
                </a:path>
              </a:pathLst>
            </a:custGeom>
            <a:solidFill>
              <a:schemeClr val="accent1">
                <a:lumMod val="75000"/>
              </a:schemeClr>
            </a:solidFill>
            <a:ln>
              <a:noFill/>
            </a:ln>
          </p:spPr>
        </p:sp>
        <p:sp>
          <p:nvSpPr>
            <p:cNvPr id="22" name="Freeform 11"/>
            <p:cNvSpPr/>
            <p:nvPr/>
          </p:nvSpPr>
          <p:spPr bwMode="auto">
            <a:xfrm>
              <a:off x="203200" y="3771900"/>
              <a:ext cx="2660650" cy="3086100"/>
            </a:xfrm>
            <a:custGeom>
              <a:avLst/>
              <a:gdLst/>
              <a:ahLst/>
              <a:cxnLst/>
              <a:rect l="0" t="0" r="r" b="b"/>
              <a:pathLst>
                <a:path w="1676" h="1944">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1739673" y="914401"/>
            <a:ext cx="6947127" cy="3488266"/>
          </a:xfrm>
        </p:spPr>
        <p:txBody>
          <a:bodyPr anchor="b">
            <a:normAutofit/>
          </a:bodyPr>
          <a:lstStyle>
            <a:lvl1pPr algn="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924238" y="4402666"/>
            <a:ext cx="5762563" cy="1364531"/>
          </a:xfrm>
        </p:spPr>
        <p:txBody>
          <a:bodyPr anchor="t">
            <a:normAutofit/>
          </a:bodyPr>
          <a:lstStyle>
            <a:lvl1pPr marL="0" indent="0" algn="r">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325773" y="6117336"/>
            <a:ext cx="857473" cy="365125"/>
          </a:xfrm>
        </p:spPr>
        <p:txBody>
          <a:bodyPr/>
          <a:lstStyle/>
          <a:p>
            <a:pPr>
              <a:defRPr/>
            </a:pPr>
            <a:endParaRPr lang="en-US" altLang="en-US"/>
          </a:p>
        </p:txBody>
      </p:sp>
      <p:sp>
        <p:nvSpPr>
          <p:cNvPr id="5" name="Footer Placeholder 4"/>
          <p:cNvSpPr>
            <a:spLocks noGrp="1"/>
          </p:cNvSpPr>
          <p:nvPr>
            <p:ph type="ftr" sz="quarter" idx="11"/>
          </p:nvPr>
        </p:nvSpPr>
        <p:spPr>
          <a:xfrm>
            <a:off x="3623733" y="6117336"/>
            <a:ext cx="3609438" cy="365125"/>
          </a:xfrm>
        </p:spPr>
        <p:txBody>
          <a:bodyPr/>
          <a:lstStyle/>
          <a:p>
            <a:pPr>
              <a:defRPr/>
            </a:pPr>
            <a:r>
              <a:rPr lang="pl-PL" altLang="en-US"/>
              <a:t>© September 10, 2024  CGP: Dr. Bernie Tracy &amp; Niki Rowe</a:t>
            </a:r>
            <a:endParaRPr lang="en-US" altLang="en-US"/>
          </a:p>
        </p:txBody>
      </p:sp>
      <p:sp>
        <p:nvSpPr>
          <p:cNvPr id="6" name="Slide Number Placeholder 5"/>
          <p:cNvSpPr>
            <a:spLocks noGrp="1"/>
          </p:cNvSpPr>
          <p:nvPr>
            <p:ph type="sldNum" sz="quarter" idx="12"/>
          </p:nvPr>
        </p:nvSpPr>
        <p:spPr>
          <a:xfrm>
            <a:off x="8275320" y="6117336"/>
            <a:ext cx="411480" cy="365125"/>
          </a:xfrm>
        </p:spPr>
        <p:txBody>
          <a:bodyPr/>
          <a:lstStyle/>
          <a:p>
            <a:fld id="{2BA55E2F-EF3E-4406-A05B-61E744817580}" type="slidenum">
              <a:rPr lang="en-US" altLang="en-US" smtClean="0"/>
              <a:pPr/>
              <a:t>‹#›</a:t>
            </a:fld>
            <a:endParaRPr lang="en-US" altLang="en-US"/>
          </a:p>
        </p:txBody>
      </p:sp>
      <p:sp>
        <p:nvSpPr>
          <p:cNvPr id="23" name="Freeform 12"/>
          <p:cNvSpPr/>
          <p:nvPr/>
        </p:nvSpPr>
        <p:spPr bwMode="auto">
          <a:xfrm>
            <a:off x="203200" y="3771900"/>
            <a:ext cx="361950" cy="90488"/>
          </a:xfrm>
          <a:custGeom>
            <a:avLst/>
            <a:gdLst/>
            <a:ahLst/>
            <a:cxnLst/>
            <a:rect l="0" t="0" r="r" b="b"/>
            <a:pathLst>
              <a:path w="228" h="57">
                <a:moveTo>
                  <a:pt x="228" y="57"/>
                </a:moveTo>
                <a:lnTo>
                  <a:pt x="0" y="0"/>
                </a:lnTo>
                <a:lnTo>
                  <a:pt x="222" y="54"/>
                </a:lnTo>
                <a:lnTo>
                  <a:pt x="228" y="57"/>
                </a:lnTo>
                <a:close/>
              </a:path>
            </a:pathLst>
          </a:custGeom>
          <a:solidFill>
            <a:srgbClr val="29ABE2"/>
          </a:solidFill>
          <a:ln>
            <a:noFill/>
          </a:ln>
          <a:extLst>
            <a:ext uri="{91240B29-F687-4F45-9708-019B960494DF}">
              <a14:hiddenLine xmlns:a14="http://schemas.microsoft.com/office/drawing/2010/main" w="9525">
                <a:solidFill>
                  <a:srgbClr val="000000"/>
                </a:solidFill>
                <a:round/>
                <a:headEnd/>
                <a:tailEnd/>
              </a14:hiddenLine>
            </a:ext>
          </a:extLst>
        </p:spPr>
      </p:sp>
      <p:sp>
        <p:nvSpPr>
          <p:cNvPr id="24" name="Freeform 13"/>
          <p:cNvSpPr/>
          <p:nvPr/>
        </p:nvSpPr>
        <p:spPr bwMode="auto">
          <a:xfrm>
            <a:off x="560388" y="3867150"/>
            <a:ext cx="61913" cy="80963"/>
          </a:xfrm>
          <a:custGeom>
            <a:avLst/>
            <a:gdLst/>
            <a:ahLst/>
            <a:cxnLst/>
            <a:rect l="0" t="0" r="r" b="b"/>
            <a:pathLst>
              <a:path w="39" h="51">
                <a:moveTo>
                  <a:pt x="0" y="0"/>
                </a:moveTo>
                <a:lnTo>
                  <a:pt x="39" y="51"/>
                </a:lnTo>
                <a:lnTo>
                  <a:pt x="3" y="0"/>
                </a:lnTo>
                <a:lnTo>
                  <a:pt x="0" y="0"/>
                </a:lnTo>
                <a:close/>
              </a:path>
            </a:pathLst>
          </a:custGeom>
          <a:solidFill>
            <a:srgbClr val="29ABE2"/>
          </a:solidFill>
          <a:ln>
            <a:noFill/>
          </a:ln>
          <a:extLst>
            <a:ext uri="{91240B29-F687-4F45-9708-019B960494DF}">
              <a14:hiddenLine xmlns:a14="http://schemas.microsoft.com/office/drawing/2010/main" w="9525">
                <a:solidFill>
                  <a:srgbClr val="000000"/>
                </a:solidFill>
                <a:round/>
                <a:headEnd/>
                <a:tailEnd/>
              </a14:hiddenLine>
            </a:ext>
          </a:extLst>
        </p:spPr>
      </p:sp>
    </p:spTree>
    <p:extLst>
      <p:ext uri="{BB962C8B-B14F-4D97-AF65-F5344CB8AC3E}">
        <p14:creationId xmlns:p14="http://schemas.microsoft.com/office/powerpoint/2010/main" val="27845602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3" y="4732865"/>
            <a:ext cx="751599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789975" y="932112"/>
            <a:ext cx="6171065"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13523" y="5299603"/>
            <a:ext cx="751599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r>
              <a:rPr lang="pl-PL" altLang="en-US"/>
              <a:t>© September 10, 2024  CGP: Dr. Bernie Tracy &amp; Niki Rowe</a:t>
            </a:r>
            <a:endParaRPr lang="en-US" altLang="en-US"/>
          </a:p>
        </p:txBody>
      </p:sp>
      <p:sp>
        <p:nvSpPr>
          <p:cNvPr id="7" name="Slide Number Placeholder 6"/>
          <p:cNvSpPr>
            <a:spLocks noGrp="1"/>
          </p:cNvSpPr>
          <p:nvPr>
            <p:ph type="sldNum" sz="quarter" idx="12"/>
          </p:nvPr>
        </p:nvSpPr>
        <p:spPr/>
        <p:txBody>
          <a:bodyPr/>
          <a:lstStyle/>
          <a:p>
            <a:fld id="{03867F39-E2FE-4ECB-B794-AD86AD80FF5F}" type="slidenum">
              <a:rPr lang="en-US" altLang="en-US" smtClean="0"/>
              <a:pPr/>
              <a:t>‹#›</a:t>
            </a:fld>
            <a:endParaRPr lang="en-US" altLang="en-US"/>
          </a:p>
        </p:txBody>
      </p:sp>
    </p:spTree>
    <p:extLst>
      <p:ext uri="{BB962C8B-B14F-4D97-AF65-F5344CB8AC3E}">
        <p14:creationId xmlns:p14="http://schemas.microsoft.com/office/powerpoint/2010/main" val="20355725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685800"/>
            <a:ext cx="751599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13524" y="4343400"/>
            <a:ext cx="7515992"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r>
              <a:rPr lang="pl-PL" altLang="en-US"/>
              <a:t>© September 10, 2024  CGP: Dr. Bernie Tracy &amp; Niki Rowe</a:t>
            </a:r>
            <a:endParaRPr lang="en-US" altLang="en-US"/>
          </a:p>
        </p:txBody>
      </p:sp>
      <p:sp>
        <p:nvSpPr>
          <p:cNvPr id="6" name="Slide Number Placeholder 5"/>
          <p:cNvSpPr>
            <a:spLocks noGrp="1"/>
          </p:cNvSpPr>
          <p:nvPr>
            <p:ph type="sldNum" sz="quarter" idx="12"/>
          </p:nvPr>
        </p:nvSpPr>
        <p:spPr/>
        <p:txBody>
          <a:bodyPr/>
          <a:lstStyle/>
          <a:p>
            <a:fld id="{03867F39-E2FE-4ECB-B794-AD86AD80FF5F}" type="slidenum">
              <a:rPr lang="en-US" altLang="en-US" smtClean="0"/>
              <a:pPr/>
              <a:t>‹#›</a:t>
            </a:fld>
            <a:endParaRPr lang="en-US" altLang="en-US"/>
          </a:p>
        </p:txBody>
      </p:sp>
    </p:spTree>
    <p:extLst>
      <p:ext uri="{BB962C8B-B14F-4D97-AF65-F5344CB8AC3E}">
        <p14:creationId xmlns:p14="http://schemas.microsoft.com/office/powerpoint/2010/main" val="22638338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598235" y="3428999"/>
            <a:ext cx="6631128"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113523" y="4343400"/>
            <a:ext cx="751599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r>
              <a:rPr lang="pl-PL" altLang="en-US"/>
              <a:t>© September 10, 2024  CGP: Dr. Bernie Tracy &amp; Niki Rowe</a:t>
            </a:r>
            <a:endParaRPr lang="en-US" altLang="en-US"/>
          </a:p>
        </p:txBody>
      </p:sp>
      <p:sp>
        <p:nvSpPr>
          <p:cNvPr id="6" name="Slide Number Placeholder 5"/>
          <p:cNvSpPr>
            <a:spLocks noGrp="1"/>
          </p:cNvSpPr>
          <p:nvPr>
            <p:ph type="sldNum" sz="quarter" idx="12"/>
          </p:nvPr>
        </p:nvSpPr>
        <p:spPr/>
        <p:txBody>
          <a:bodyPr/>
          <a:lstStyle/>
          <a:p>
            <a:fld id="{03867F39-E2FE-4ECB-B794-AD86AD80FF5F}" type="slidenum">
              <a:rPr lang="en-US" altLang="en-US" smtClean="0"/>
              <a:pPr/>
              <a:t>‹#›</a:t>
            </a:fld>
            <a:endParaRPr lang="en-US" altLang="en-US"/>
          </a:p>
        </p:txBody>
      </p:sp>
    </p:spTree>
    <p:extLst>
      <p:ext uri="{BB962C8B-B14F-4D97-AF65-F5344CB8AC3E}">
        <p14:creationId xmlns:p14="http://schemas.microsoft.com/office/powerpoint/2010/main" val="14473685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13525" y="3308581"/>
            <a:ext cx="751598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13524" y="4777381"/>
            <a:ext cx="751599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r>
              <a:rPr lang="pl-PL" altLang="en-US"/>
              <a:t>© September 10, 2024  CGP: Dr. Bernie Tracy &amp; Niki Rowe</a:t>
            </a:r>
            <a:endParaRPr lang="en-US" altLang="en-US"/>
          </a:p>
        </p:txBody>
      </p:sp>
      <p:sp>
        <p:nvSpPr>
          <p:cNvPr id="6" name="Slide Number Placeholder 5"/>
          <p:cNvSpPr>
            <a:spLocks noGrp="1"/>
          </p:cNvSpPr>
          <p:nvPr>
            <p:ph type="sldNum" sz="quarter" idx="12"/>
          </p:nvPr>
        </p:nvSpPr>
        <p:spPr/>
        <p:txBody>
          <a:bodyPr/>
          <a:lstStyle/>
          <a:p>
            <a:fld id="{03867F39-E2FE-4ECB-B794-AD86AD80FF5F}" type="slidenum">
              <a:rPr lang="en-US" altLang="en-US" smtClean="0"/>
              <a:pPr/>
              <a:t>‹#›</a:t>
            </a:fld>
            <a:endParaRPr lang="en-US" altLang="en-US"/>
          </a:p>
        </p:txBody>
      </p:sp>
    </p:spTree>
    <p:extLst>
      <p:ext uri="{BB962C8B-B14F-4D97-AF65-F5344CB8AC3E}">
        <p14:creationId xmlns:p14="http://schemas.microsoft.com/office/powerpoint/2010/main" val="24278152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13525" y="3886200"/>
            <a:ext cx="751599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113524" y="4775200"/>
            <a:ext cx="751599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r>
              <a:rPr lang="pl-PL" altLang="en-US"/>
              <a:t>© September 10, 2024  CGP: Dr. Bernie Tracy &amp; Niki Rowe</a:t>
            </a:r>
            <a:endParaRPr lang="en-US" altLang="en-US"/>
          </a:p>
        </p:txBody>
      </p:sp>
      <p:sp>
        <p:nvSpPr>
          <p:cNvPr id="6" name="Slide Number Placeholder 5"/>
          <p:cNvSpPr>
            <a:spLocks noGrp="1"/>
          </p:cNvSpPr>
          <p:nvPr>
            <p:ph type="sldNum" sz="quarter" idx="12"/>
          </p:nvPr>
        </p:nvSpPr>
        <p:spPr/>
        <p:txBody>
          <a:bodyPr/>
          <a:lstStyle/>
          <a:p>
            <a:fld id="{03867F39-E2FE-4ECB-B794-AD86AD80FF5F}" type="slidenum">
              <a:rPr lang="en-US" altLang="en-US" smtClean="0"/>
              <a:pPr/>
              <a:t>‹#›</a:t>
            </a:fld>
            <a:endParaRPr lang="en-US" altLang="en-US"/>
          </a:p>
        </p:txBody>
      </p:sp>
    </p:spTree>
    <p:extLst>
      <p:ext uri="{BB962C8B-B14F-4D97-AF65-F5344CB8AC3E}">
        <p14:creationId xmlns:p14="http://schemas.microsoft.com/office/powerpoint/2010/main" val="36324711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13525" y="685801"/>
            <a:ext cx="7515991"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13524" y="3505200"/>
            <a:ext cx="7515992"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113524" y="4343400"/>
            <a:ext cx="7515992"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r>
              <a:rPr lang="pl-PL" altLang="en-US"/>
              <a:t>© September 10, 2024  CGP: Dr. Bernie Tracy &amp; Niki Rowe</a:t>
            </a:r>
            <a:endParaRPr lang="en-US" altLang="en-US"/>
          </a:p>
        </p:txBody>
      </p:sp>
      <p:sp>
        <p:nvSpPr>
          <p:cNvPr id="6" name="Slide Number Placeholder 5"/>
          <p:cNvSpPr>
            <a:spLocks noGrp="1"/>
          </p:cNvSpPr>
          <p:nvPr>
            <p:ph type="sldNum" sz="quarter" idx="12"/>
          </p:nvPr>
        </p:nvSpPr>
        <p:spPr/>
        <p:txBody>
          <a:bodyPr/>
          <a:lstStyle/>
          <a:p>
            <a:fld id="{03867F39-E2FE-4ECB-B794-AD86AD80FF5F}" type="slidenum">
              <a:rPr lang="en-US" altLang="en-US" smtClean="0"/>
              <a:pPr/>
              <a:t>‹#›</a:t>
            </a:fld>
            <a:endParaRPr lang="en-US" altLang="en-US"/>
          </a:p>
        </p:txBody>
      </p:sp>
    </p:spTree>
    <p:extLst>
      <p:ext uri="{BB962C8B-B14F-4D97-AF65-F5344CB8AC3E}">
        <p14:creationId xmlns:p14="http://schemas.microsoft.com/office/powerpoint/2010/main" val="42528869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r>
              <a:rPr lang="pl-PL" altLang="en-US"/>
              <a:t>© September 10, 2024  CGP: Dr. Bernie Tracy &amp; Niki Rowe</a:t>
            </a:r>
            <a:endParaRPr lang="en-US" altLang="en-US"/>
          </a:p>
        </p:txBody>
      </p:sp>
      <p:sp>
        <p:nvSpPr>
          <p:cNvPr id="6" name="Slide Number Placeholder 5"/>
          <p:cNvSpPr>
            <a:spLocks noGrp="1"/>
          </p:cNvSpPr>
          <p:nvPr>
            <p:ph type="sldNum" sz="quarter" idx="12"/>
          </p:nvPr>
        </p:nvSpPr>
        <p:spPr/>
        <p:txBody>
          <a:bodyPr/>
          <a:lstStyle/>
          <a:p>
            <a:fld id="{DF5D62C7-AB90-4DE1-9133-6E6ACA211457}" type="slidenum">
              <a:rPr lang="en-US" altLang="en-US" smtClean="0"/>
              <a:pPr/>
              <a:t>‹#›</a:t>
            </a:fld>
            <a:endParaRPr lang="en-US" altLang="en-US"/>
          </a:p>
        </p:txBody>
      </p:sp>
    </p:spTree>
    <p:extLst>
      <p:ext uri="{BB962C8B-B14F-4D97-AF65-F5344CB8AC3E}">
        <p14:creationId xmlns:p14="http://schemas.microsoft.com/office/powerpoint/2010/main" val="1367008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1393" y="685800"/>
            <a:ext cx="1328123"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13524" y="685800"/>
            <a:ext cx="6016373" cy="51054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r>
              <a:rPr lang="pl-PL" altLang="en-US"/>
              <a:t>© September 10, 2024  CGP: Dr. Bernie Tracy &amp; Niki Rowe</a:t>
            </a:r>
            <a:endParaRPr lang="en-US" altLang="en-US"/>
          </a:p>
        </p:txBody>
      </p:sp>
      <p:sp>
        <p:nvSpPr>
          <p:cNvPr id="6" name="Slide Number Placeholder 5"/>
          <p:cNvSpPr>
            <a:spLocks noGrp="1"/>
          </p:cNvSpPr>
          <p:nvPr>
            <p:ph type="sldNum" sz="quarter" idx="12"/>
          </p:nvPr>
        </p:nvSpPr>
        <p:spPr/>
        <p:txBody>
          <a:bodyPr/>
          <a:lstStyle/>
          <a:p>
            <a:fld id="{A67D95DE-D195-4785-8BAD-8F0E40EF790D}" type="slidenum">
              <a:rPr lang="en-US" altLang="en-US" smtClean="0"/>
              <a:pPr/>
              <a:t>‹#›</a:t>
            </a:fld>
            <a:endParaRPr lang="en-US" altLang="en-US"/>
          </a:p>
        </p:txBody>
      </p:sp>
    </p:spTree>
    <p:extLst>
      <p:ext uri="{BB962C8B-B14F-4D97-AF65-F5344CB8AC3E}">
        <p14:creationId xmlns:p14="http://schemas.microsoft.com/office/powerpoint/2010/main" val="28647591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4"/>
        <p:cNvGrpSpPr/>
        <p:nvPr/>
      </p:nvGrpSpPr>
      <p:grpSpPr>
        <a:xfrm>
          <a:off x="0" y="0"/>
          <a:ext cx="0" cy="0"/>
          <a:chOff x="0" y="0"/>
          <a:chExt cx="0" cy="0"/>
        </a:xfrm>
      </p:grpSpPr>
      <p:sp>
        <p:nvSpPr>
          <p:cNvPr id="25" name="Shape 25"/>
          <p:cNvSpPr/>
          <p:nvPr/>
        </p:nvSpPr>
        <p:spPr>
          <a:xfrm rot="10800000" flipH="1">
            <a:off x="0" y="2248000"/>
            <a:ext cx="9144000" cy="4610000"/>
          </a:xfrm>
          <a:prstGeom prst="rect">
            <a:avLst/>
          </a:prstGeom>
          <a:solidFill>
            <a:schemeClr val="accent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 name="Shape 26"/>
          <p:cNvSpPr/>
          <p:nvPr/>
        </p:nvSpPr>
        <p:spPr>
          <a:xfrm>
            <a:off x="0" y="2248000"/>
            <a:ext cx="9144000" cy="1448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7" name="Shape 27"/>
          <p:cNvSpPr txBox="1">
            <a:spLocks noGrp="1"/>
          </p:cNvSpPr>
          <p:nvPr>
            <p:ph type="title"/>
          </p:nvPr>
        </p:nvSpPr>
        <p:spPr>
          <a:xfrm>
            <a:off x="471900" y="984967"/>
            <a:ext cx="8222100" cy="1023600"/>
          </a:xfrm>
          <a:prstGeom prst="rect">
            <a:avLst/>
          </a:prstGeom>
        </p:spPr>
        <p:txBody>
          <a:bodyPr spcFirstLastPara="1" wrap="square" lIns="91425" tIns="91425" rIns="91425" bIns="91425" anchor="b" anchorCtr="0"/>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8" name="Shape 28"/>
          <p:cNvSpPr txBox="1">
            <a:spLocks noGrp="1"/>
          </p:cNvSpPr>
          <p:nvPr>
            <p:ph type="body" idx="1"/>
          </p:nvPr>
        </p:nvSpPr>
        <p:spPr>
          <a:xfrm>
            <a:off x="471900" y="2558767"/>
            <a:ext cx="3999900" cy="36136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9" name="Shape 29"/>
          <p:cNvSpPr txBox="1">
            <a:spLocks noGrp="1"/>
          </p:cNvSpPr>
          <p:nvPr>
            <p:ph type="body" idx="2"/>
          </p:nvPr>
        </p:nvSpPr>
        <p:spPr>
          <a:xfrm>
            <a:off x="4694250" y="2558767"/>
            <a:ext cx="3999900" cy="36136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0" name="Shape 30"/>
          <p:cNvSpPr txBox="1">
            <a:spLocks noGrp="1"/>
          </p:cNvSpPr>
          <p:nvPr>
            <p:ph type="sldNum" idx="12"/>
          </p:nvPr>
        </p:nvSpPr>
        <p:spPr>
          <a:xfrm>
            <a:off x="8523541" y="6260831"/>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22947307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76BB52-73F5-E101-C598-79EF8C933823}"/>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D03BCB2A-E8DB-4F40-BFD8-CCB13607651A}"/>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BF50531B-8983-5FAF-9965-0D455FBA75FD}"/>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AFB75FA0-A237-FF8B-657B-361FE1E46546}"/>
              </a:ext>
            </a:extLst>
          </p:cNvPr>
          <p:cNvSpPr>
            <a:spLocks noGrp="1"/>
          </p:cNvSpPr>
          <p:nvPr>
            <p:ph type="ftr" sz="quarter" idx="11"/>
          </p:nvPr>
        </p:nvSpPr>
        <p:spPr/>
        <p:txBody>
          <a:bodyPr/>
          <a:lstStyle/>
          <a:p>
            <a:r>
              <a:rPr lang="en-US"/>
              <a:t>© The Amo Group, LLC 2024 Presenter: Dr. Bernie Tracy </a:t>
            </a:r>
          </a:p>
        </p:txBody>
      </p:sp>
      <p:sp>
        <p:nvSpPr>
          <p:cNvPr id="6" name="Slide Number Placeholder 5">
            <a:extLst>
              <a:ext uri="{FF2B5EF4-FFF2-40B4-BE49-F238E27FC236}">
                <a16:creationId xmlns:a16="http://schemas.microsoft.com/office/drawing/2014/main" id="{46B2D607-E037-5ED9-A3B3-6E6C20A4E8FD}"/>
              </a:ext>
            </a:extLst>
          </p:cNvPr>
          <p:cNvSpPr>
            <a:spLocks noGrp="1"/>
          </p:cNvSpPr>
          <p:nvPr>
            <p:ph type="sldNum" sz="quarter" idx="12"/>
          </p:nvPr>
        </p:nvSpPr>
        <p:spPr/>
        <p:txBody>
          <a:bodyPr/>
          <a:lstStyle/>
          <a:p>
            <a:fld id="{2EA9392D-229C-417D-8B99-98F333169A95}" type="slidenum">
              <a:rPr lang="en-US" smtClean="0"/>
              <a:t>‹#›</a:t>
            </a:fld>
            <a:endParaRPr lang="en-US"/>
          </a:p>
        </p:txBody>
      </p:sp>
    </p:spTree>
    <p:extLst>
      <p:ext uri="{BB962C8B-B14F-4D97-AF65-F5344CB8AC3E}">
        <p14:creationId xmlns:p14="http://schemas.microsoft.com/office/powerpoint/2010/main" val="8129195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1981200"/>
          </a:xfrm>
        </p:spPr>
        <p:txBody>
          <a:bodyPr/>
          <a:lstStyle/>
          <a:p>
            <a:r>
              <a:rPr lang="en-US"/>
              <a:t>Click to edit Master title style</a:t>
            </a:r>
            <a:endParaRPr lang="en-US" dirty="0"/>
          </a:p>
        </p:txBody>
      </p:sp>
      <p:sp>
        <p:nvSpPr>
          <p:cNvPr id="3" name="Content Placeholder 2"/>
          <p:cNvSpPr>
            <a:spLocks noGrp="1"/>
          </p:cNvSpPr>
          <p:nvPr>
            <p:ph idx="1"/>
          </p:nvPr>
        </p:nvSpPr>
        <p:spPr>
          <a:xfrm>
            <a:off x="982133" y="2667000"/>
            <a:ext cx="7704667" cy="333281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344329" y="6108173"/>
            <a:ext cx="857473" cy="365125"/>
          </a:xfrm>
        </p:spPr>
        <p:txBody>
          <a:bodyPr/>
          <a:lstStyle/>
          <a:p>
            <a:pPr>
              <a:defRPr/>
            </a:pPr>
            <a:endParaRPr lang="en-US" altLang="en-US"/>
          </a:p>
        </p:txBody>
      </p:sp>
      <p:sp>
        <p:nvSpPr>
          <p:cNvPr id="5" name="Footer Placeholder 4"/>
          <p:cNvSpPr>
            <a:spLocks noGrp="1"/>
          </p:cNvSpPr>
          <p:nvPr>
            <p:ph type="ftr" sz="quarter" idx="11"/>
          </p:nvPr>
        </p:nvSpPr>
        <p:spPr>
          <a:xfrm>
            <a:off x="1972647" y="6108173"/>
            <a:ext cx="5314517" cy="365125"/>
          </a:xfrm>
        </p:spPr>
        <p:txBody>
          <a:bodyPr/>
          <a:lstStyle/>
          <a:p>
            <a:pPr>
              <a:defRPr/>
            </a:pPr>
            <a:r>
              <a:rPr lang="pl-PL" altLang="en-US"/>
              <a:t>© September 10, 2024  CGP: Dr. Bernie Tracy &amp; Niki Rowe</a:t>
            </a:r>
            <a:endParaRPr lang="en-US" altLang="en-US"/>
          </a:p>
        </p:txBody>
      </p:sp>
      <p:sp>
        <p:nvSpPr>
          <p:cNvPr id="6" name="Slide Number Placeholder 5"/>
          <p:cNvSpPr>
            <a:spLocks noGrp="1"/>
          </p:cNvSpPr>
          <p:nvPr>
            <p:ph type="sldNum" sz="quarter" idx="12"/>
          </p:nvPr>
        </p:nvSpPr>
        <p:spPr>
          <a:xfrm>
            <a:off x="8258967" y="6108173"/>
            <a:ext cx="427833" cy="365125"/>
          </a:xfrm>
        </p:spPr>
        <p:txBody>
          <a:bodyPr/>
          <a:lstStyle/>
          <a:p>
            <a:fld id="{9F5490B7-965F-4455-9041-51ED97DA5184}" type="slidenum">
              <a:rPr lang="en-US" altLang="en-US" smtClean="0"/>
              <a:pPr/>
              <a:t>‹#›</a:t>
            </a:fld>
            <a:endParaRPr lang="en-US" altLang="en-US"/>
          </a:p>
        </p:txBody>
      </p:sp>
    </p:spTree>
    <p:extLst>
      <p:ext uri="{BB962C8B-B14F-4D97-AF65-F5344CB8AC3E}">
        <p14:creationId xmlns:p14="http://schemas.microsoft.com/office/powerpoint/2010/main" val="17040394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34667-6DC7-5D6C-25C1-5832C4A669C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CEBD3B3-6E2A-513C-5236-BBD78552FCB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660FF0-7932-CE05-205C-30E996FB3E89}"/>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43432C9B-6DC6-5440-9724-2A072839230A}"/>
              </a:ext>
            </a:extLst>
          </p:cNvPr>
          <p:cNvSpPr>
            <a:spLocks noGrp="1"/>
          </p:cNvSpPr>
          <p:nvPr>
            <p:ph type="ftr" sz="quarter" idx="11"/>
          </p:nvPr>
        </p:nvSpPr>
        <p:spPr/>
        <p:txBody>
          <a:bodyPr/>
          <a:lstStyle/>
          <a:p>
            <a:r>
              <a:rPr lang="en-US"/>
              <a:t>© The Amo Group, LLC 2024 Presenter: Dr. Bernie Tracy </a:t>
            </a:r>
          </a:p>
        </p:txBody>
      </p:sp>
      <p:sp>
        <p:nvSpPr>
          <p:cNvPr id="6" name="Slide Number Placeholder 5">
            <a:extLst>
              <a:ext uri="{FF2B5EF4-FFF2-40B4-BE49-F238E27FC236}">
                <a16:creationId xmlns:a16="http://schemas.microsoft.com/office/drawing/2014/main" id="{E0B61E01-AA3F-0597-6CA1-BD7DECA84F98}"/>
              </a:ext>
            </a:extLst>
          </p:cNvPr>
          <p:cNvSpPr>
            <a:spLocks noGrp="1"/>
          </p:cNvSpPr>
          <p:nvPr>
            <p:ph type="sldNum" sz="quarter" idx="12"/>
          </p:nvPr>
        </p:nvSpPr>
        <p:spPr/>
        <p:txBody>
          <a:bodyPr/>
          <a:lstStyle/>
          <a:p>
            <a:fld id="{2EA9392D-229C-417D-8B99-98F333169A95}" type="slidenum">
              <a:rPr lang="en-US" smtClean="0"/>
              <a:t>‹#›</a:t>
            </a:fld>
            <a:endParaRPr lang="en-US"/>
          </a:p>
        </p:txBody>
      </p:sp>
    </p:spTree>
    <p:extLst>
      <p:ext uri="{BB962C8B-B14F-4D97-AF65-F5344CB8AC3E}">
        <p14:creationId xmlns:p14="http://schemas.microsoft.com/office/powerpoint/2010/main" val="42629335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991ECB-DF2C-8FCD-A403-1ECBA6FFB4F5}"/>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680380DD-A213-41D8-CB62-384205363347}"/>
              </a:ext>
            </a:extLst>
          </p:cNvPr>
          <p:cNvSpPr>
            <a:spLocks noGrp="1"/>
          </p:cNvSpPr>
          <p:nvPr>
            <p:ph type="body" idx="1"/>
          </p:nvPr>
        </p:nvSpPr>
        <p:spPr>
          <a:xfrm>
            <a:off x="623888" y="4589464"/>
            <a:ext cx="7886700" cy="1500187"/>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5ABAD40-E836-0C4E-EA5F-CAE5B3B34022}"/>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4BC8D225-52D1-C092-5F64-F8786BAA07CB}"/>
              </a:ext>
            </a:extLst>
          </p:cNvPr>
          <p:cNvSpPr>
            <a:spLocks noGrp="1"/>
          </p:cNvSpPr>
          <p:nvPr>
            <p:ph type="ftr" sz="quarter" idx="11"/>
          </p:nvPr>
        </p:nvSpPr>
        <p:spPr/>
        <p:txBody>
          <a:bodyPr/>
          <a:lstStyle/>
          <a:p>
            <a:r>
              <a:rPr lang="en-US"/>
              <a:t>© The Amo Group, LLC 2024 Presenter: Dr. Bernie Tracy </a:t>
            </a:r>
          </a:p>
        </p:txBody>
      </p:sp>
      <p:sp>
        <p:nvSpPr>
          <p:cNvPr id="6" name="Slide Number Placeholder 5">
            <a:extLst>
              <a:ext uri="{FF2B5EF4-FFF2-40B4-BE49-F238E27FC236}">
                <a16:creationId xmlns:a16="http://schemas.microsoft.com/office/drawing/2014/main" id="{A2A86D62-836C-19B7-08B2-19C654B3A04B}"/>
              </a:ext>
            </a:extLst>
          </p:cNvPr>
          <p:cNvSpPr>
            <a:spLocks noGrp="1"/>
          </p:cNvSpPr>
          <p:nvPr>
            <p:ph type="sldNum" sz="quarter" idx="12"/>
          </p:nvPr>
        </p:nvSpPr>
        <p:spPr/>
        <p:txBody>
          <a:bodyPr/>
          <a:lstStyle/>
          <a:p>
            <a:fld id="{2EA9392D-229C-417D-8B99-98F333169A95}" type="slidenum">
              <a:rPr lang="en-US" smtClean="0"/>
              <a:t>‹#›</a:t>
            </a:fld>
            <a:endParaRPr lang="en-US"/>
          </a:p>
        </p:txBody>
      </p:sp>
    </p:spTree>
    <p:extLst>
      <p:ext uri="{BB962C8B-B14F-4D97-AF65-F5344CB8AC3E}">
        <p14:creationId xmlns:p14="http://schemas.microsoft.com/office/powerpoint/2010/main" val="29461206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84947A-C5E5-E3CE-3A2D-C9F84BAA73E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F3470F7-684B-470C-CEA2-63189D5AF34A}"/>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FBA1490-1C17-B4D5-CF5A-1EA5CFCF68A2}"/>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6A36021-808C-EF99-61B6-91B14F698FC5}"/>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0E60ED7E-782C-315F-D106-990C3233FCE5}"/>
              </a:ext>
            </a:extLst>
          </p:cNvPr>
          <p:cNvSpPr>
            <a:spLocks noGrp="1"/>
          </p:cNvSpPr>
          <p:nvPr>
            <p:ph type="ftr" sz="quarter" idx="11"/>
          </p:nvPr>
        </p:nvSpPr>
        <p:spPr/>
        <p:txBody>
          <a:bodyPr/>
          <a:lstStyle/>
          <a:p>
            <a:r>
              <a:rPr lang="en-US"/>
              <a:t>© The Amo Group, LLC 2024 Presenter: Dr. Bernie Tracy </a:t>
            </a:r>
          </a:p>
        </p:txBody>
      </p:sp>
      <p:sp>
        <p:nvSpPr>
          <p:cNvPr id="7" name="Slide Number Placeholder 6">
            <a:extLst>
              <a:ext uri="{FF2B5EF4-FFF2-40B4-BE49-F238E27FC236}">
                <a16:creationId xmlns:a16="http://schemas.microsoft.com/office/drawing/2014/main" id="{9DEA0AEE-11A7-4ED3-E871-6EAC962CE016}"/>
              </a:ext>
            </a:extLst>
          </p:cNvPr>
          <p:cNvSpPr>
            <a:spLocks noGrp="1"/>
          </p:cNvSpPr>
          <p:nvPr>
            <p:ph type="sldNum" sz="quarter" idx="12"/>
          </p:nvPr>
        </p:nvSpPr>
        <p:spPr/>
        <p:txBody>
          <a:bodyPr/>
          <a:lstStyle/>
          <a:p>
            <a:fld id="{2EA9392D-229C-417D-8B99-98F333169A95}" type="slidenum">
              <a:rPr lang="en-US" smtClean="0"/>
              <a:t>‹#›</a:t>
            </a:fld>
            <a:endParaRPr lang="en-US"/>
          </a:p>
        </p:txBody>
      </p:sp>
    </p:spTree>
    <p:extLst>
      <p:ext uri="{BB962C8B-B14F-4D97-AF65-F5344CB8AC3E}">
        <p14:creationId xmlns:p14="http://schemas.microsoft.com/office/powerpoint/2010/main" val="40943048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16BFC-5098-57E1-91B6-FC4168B1F40A}"/>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5971C92-89B9-313C-277D-0E89366AA194}"/>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BC1AA6BA-DF68-522F-D662-C422C44532E1}"/>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3DE1DF4-3065-D353-C210-5A0E744D6749}"/>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E9778B9F-2B59-1C04-E2BA-87764E735421}"/>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30E9039-2F2F-5D4D-2775-27BE160E8AFB}"/>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AD31EA32-BB80-1B6C-26C6-F8C73E489DCE}"/>
              </a:ext>
            </a:extLst>
          </p:cNvPr>
          <p:cNvSpPr>
            <a:spLocks noGrp="1"/>
          </p:cNvSpPr>
          <p:nvPr>
            <p:ph type="ftr" sz="quarter" idx="11"/>
          </p:nvPr>
        </p:nvSpPr>
        <p:spPr/>
        <p:txBody>
          <a:bodyPr/>
          <a:lstStyle/>
          <a:p>
            <a:r>
              <a:rPr lang="en-US"/>
              <a:t>© The Amo Group, LLC 2024 Presenter: Dr. Bernie Tracy </a:t>
            </a:r>
          </a:p>
        </p:txBody>
      </p:sp>
      <p:sp>
        <p:nvSpPr>
          <p:cNvPr id="9" name="Slide Number Placeholder 8">
            <a:extLst>
              <a:ext uri="{FF2B5EF4-FFF2-40B4-BE49-F238E27FC236}">
                <a16:creationId xmlns:a16="http://schemas.microsoft.com/office/drawing/2014/main" id="{6B5CA08D-08FB-913F-E32A-6C60683B8649}"/>
              </a:ext>
            </a:extLst>
          </p:cNvPr>
          <p:cNvSpPr>
            <a:spLocks noGrp="1"/>
          </p:cNvSpPr>
          <p:nvPr>
            <p:ph type="sldNum" sz="quarter" idx="12"/>
          </p:nvPr>
        </p:nvSpPr>
        <p:spPr/>
        <p:txBody>
          <a:bodyPr/>
          <a:lstStyle/>
          <a:p>
            <a:fld id="{2EA9392D-229C-417D-8B99-98F333169A95}" type="slidenum">
              <a:rPr lang="en-US" smtClean="0"/>
              <a:t>‹#›</a:t>
            </a:fld>
            <a:endParaRPr lang="en-US"/>
          </a:p>
        </p:txBody>
      </p:sp>
    </p:spTree>
    <p:extLst>
      <p:ext uri="{BB962C8B-B14F-4D97-AF65-F5344CB8AC3E}">
        <p14:creationId xmlns:p14="http://schemas.microsoft.com/office/powerpoint/2010/main" val="29813695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B1DD4D-DE61-2D51-4D1E-09582D1D42E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3DA2109-DD6B-6D7E-18EE-8E48FFF31686}"/>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D3ADA053-EE05-8AFA-9661-7A8E50AD45F4}"/>
              </a:ext>
            </a:extLst>
          </p:cNvPr>
          <p:cNvSpPr>
            <a:spLocks noGrp="1"/>
          </p:cNvSpPr>
          <p:nvPr>
            <p:ph type="ftr" sz="quarter" idx="11"/>
          </p:nvPr>
        </p:nvSpPr>
        <p:spPr/>
        <p:txBody>
          <a:bodyPr/>
          <a:lstStyle/>
          <a:p>
            <a:r>
              <a:rPr lang="en-US"/>
              <a:t>© The Amo Group, LLC 2024 Presenter: Dr. Bernie Tracy </a:t>
            </a:r>
          </a:p>
        </p:txBody>
      </p:sp>
      <p:sp>
        <p:nvSpPr>
          <p:cNvPr id="5" name="Slide Number Placeholder 4">
            <a:extLst>
              <a:ext uri="{FF2B5EF4-FFF2-40B4-BE49-F238E27FC236}">
                <a16:creationId xmlns:a16="http://schemas.microsoft.com/office/drawing/2014/main" id="{76F1D9A7-8F3B-9EDA-FFBF-FA6711126CC3}"/>
              </a:ext>
            </a:extLst>
          </p:cNvPr>
          <p:cNvSpPr>
            <a:spLocks noGrp="1"/>
          </p:cNvSpPr>
          <p:nvPr>
            <p:ph type="sldNum" sz="quarter" idx="12"/>
          </p:nvPr>
        </p:nvSpPr>
        <p:spPr/>
        <p:txBody>
          <a:bodyPr/>
          <a:lstStyle/>
          <a:p>
            <a:fld id="{2EA9392D-229C-417D-8B99-98F333169A95}" type="slidenum">
              <a:rPr lang="en-US" smtClean="0"/>
              <a:t>‹#›</a:t>
            </a:fld>
            <a:endParaRPr lang="en-US"/>
          </a:p>
        </p:txBody>
      </p:sp>
    </p:spTree>
    <p:extLst>
      <p:ext uri="{BB962C8B-B14F-4D97-AF65-F5344CB8AC3E}">
        <p14:creationId xmlns:p14="http://schemas.microsoft.com/office/powerpoint/2010/main" val="13581822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1B9BD0F-913F-EAE2-8E4A-E4BEE05E83A3}"/>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E6ACB6AF-815D-70DA-FC72-B3B87312FBB8}"/>
              </a:ext>
            </a:extLst>
          </p:cNvPr>
          <p:cNvSpPr>
            <a:spLocks noGrp="1"/>
          </p:cNvSpPr>
          <p:nvPr>
            <p:ph type="ftr" sz="quarter" idx="11"/>
          </p:nvPr>
        </p:nvSpPr>
        <p:spPr/>
        <p:txBody>
          <a:bodyPr/>
          <a:lstStyle/>
          <a:p>
            <a:r>
              <a:rPr lang="en-US"/>
              <a:t>© The Amo Group, LLC 2024 Presenter: Dr. Bernie Tracy </a:t>
            </a:r>
          </a:p>
        </p:txBody>
      </p:sp>
      <p:sp>
        <p:nvSpPr>
          <p:cNvPr id="4" name="Slide Number Placeholder 3">
            <a:extLst>
              <a:ext uri="{FF2B5EF4-FFF2-40B4-BE49-F238E27FC236}">
                <a16:creationId xmlns:a16="http://schemas.microsoft.com/office/drawing/2014/main" id="{80CA8D3A-26FA-FC4E-4214-DF05EF776270}"/>
              </a:ext>
            </a:extLst>
          </p:cNvPr>
          <p:cNvSpPr>
            <a:spLocks noGrp="1"/>
          </p:cNvSpPr>
          <p:nvPr>
            <p:ph type="sldNum" sz="quarter" idx="12"/>
          </p:nvPr>
        </p:nvSpPr>
        <p:spPr/>
        <p:txBody>
          <a:bodyPr/>
          <a:lstStyle/>
          <a:p>
            <a:fld id="{2EA9392D-229C-417D-8B99-98F333169A95}" type="slidenum">
              <a:rPr lang="en-US" smtClean="0"/>
              <a:t>‹#›</a:t>
            </a:fld>
            <a:endParaRPr lang="en-US"/>
          </a:p>
        </p:txBody>
      </p:sp>
    </p:spTree>
    <p:extLst>
      <p:ext uri="{BB962C8B-B14F-4D97-AF65-F5344CB8AC3E}">
        <p14:creationId xmlns:p14="http://schemas.microsoft.com/office/powerpoint/2010/main" val="28428527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A03604-7F11-C932-02CF-0708F34E46E0}"/>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A78898B5-62AA-2FEF-F008-B395110310CD}"/>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763F8D0-80BE-4919-9FC6-4595700B5226}"/>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791B8078-D9BF-1DD6-0A47-BAEB113CE0D7}"/>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32922ECE-AF15-A04C-02A6-064179C819AF}"/>
              </a:ext>
            </a:extLst>
          </p:cNvPr>
          <p:cNvSpPr>
            <a:spLocks noGrp="1"/>
          </p:cNvSpPr>
          <p:nvPr>
            <p:ph type="ftr" sz="quarter" idx="11"/>
          </p:nvPr>
        </p:nvSpPr>
        <p:spPr/>
        <p:txBody>
          <a:bodyPr/>
          <a:lstStyle/>
          <a:p>
            <a:r>
              <a:rPr lang="en-US"/>
              <a:t>© The Amo Group, LLC 2024 Presenter: Dr. Bernie Tracy </a:t>
            </a:r>
          </a:p>
        </p:txBody>
      </p:sp>
      <p:sp>
        <p:nvSpPr>
          <p:cNvPr id="7" name="Slide Number Placeholder 6">
            <a:extLst>
              <a:ext uri="{FF2B5EF4-FFF2-40B4-BE49-F238E27FC236}">
                <a16:creationId xmlns:a16="http://schemas.microsoft.com/office/drawing/2014/main" id="{5B7491E8-FE8B-ED51-CE9D-359D42ECA024}"/>
              </a:ext>
            </a:extLst>
          </p:cNvPr>
          <p:cNvSpPr>
            <a:spLocks noGrp="1"/>
          </p:cNvSpPr>
          <p:nvPr>
            <p:ph type="sldNum" sz="quarter" idx="12"/>
          </p:nvPr>
        </p:nvSpPr>
        <p:spPr/>
        <p:txBody>
          <a:bodyPr/>
          <a:lstStyle/>
          <a:p>
            <a:fld id="{2EA9392D-229C-417D-8B99-98F333169A95}" type="slidenum">
              <a:rPr lang="en-US" smtClean="0"/>
              <a:t>‹#›</a:t>
            </a:fld>
            <a:endParaRPr lang="en-US"/>
          </a:p>
        </p:txBody>
      </p:sp>
    </p:spTree>
    <p:extLst>
      <p:ext uri="{BB962C8B-B14F-4D97-AF65-F5344CB8AC3E}">
        <p14:creationId xmlns:p14="http://schemas.microsoft.com/office/powerpoint/2010/main" val="9664781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0FED4B-2AC4-2229-32F3-1B3860314753}"/>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1C6590BB-56C9-B317-A9B7-E640CE474D05}"/>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F68C09B6-44CE-5CF5-F92D-E6A8FC1221B7}"/>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EA9F9A42-1432-5D4B-DA00-EA941B7F0176}"/>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DC5CED7E-25FD-58C2-155B-41ED6E5971C0}"/>
              </a:ext>
            </a:extLst>
          </p:cNvPr>
          <p:cNvSpPr>
            <a:spLocks noGrp="1"/>
          </p:cNvSpPr>
          <p:nvPr>
            <p:ph type="ftr" sz="quarter" idx="11"/>
          </p:nvPr>
        </p:nvSpPr>
        <p:spPr/>
        <p:txBody>
          <a:bodyPr/>
          <a:lstStyle/>
          <a:p>
            <a:r>
              <a:rPr lang="en-US"/>
              <a:t>© The Amo Group, LLC 2024 Presenter: Dr. Bernie Tracy </a:t>
            </a:r>
          </a:p>
        </p:txBody>
      </p:sp>
      <p:sp>
        <p:nvSpPr>
          <p:cNvPr id="7" name="Slide Number Placeholder 6">
            <a:extLst>
              <a:ext uri="{FF2B5EF4-FFF2-40B4-BE49-F238E27FC236}">
                <a16:creationId xmlns:a16="http://schemas.microsoft.com/office/drawing/2014/main" id="{FB1CD9F9-7C43-C586-F624-9534119C7227}"/>
              </a:ext>
            </a:extLst>
          </p:cNvPr>
          <p:cNvSpPr>
            <a:spLocks noGrp="1"/>
          </p:cNvSpPr>
          <p:nvPr>
            <p:ph type="sldNum" sz="quarter" idx="12"/>
          </p:nvPr>
        </p:nvSpPr>
        <p:spPr/>
        <p:txBody>
          <a:bodyPr/>
          <a:lstStyle/>
          <a:p>
            <a:fld id="{2EA9392D-229C-417D-8B99-98F333169A95}" type="slidenum">
              <a:rPr lang="en-US" smtClean="0"/>
              <a:t>‹#›</a:t>
            </a:fld>
            <a:endParaRPr lang="en-US"/>
          </a:p>
        </p:txBody>
      </p:sp>
    </p:spTree>
    <p:extLst>
      <p:ext uri="{BB962C8B-B14F-4D97-AF65-F5344CB8AC3E}">
        <p14:creationId xmlns:p14="http://schemas.microsoft.com/office/powerpoint/2010/main" val="15336862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79A89-0F14-6C37-9789-AFB806E7758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6710E87-0B5D-511F-371F-FE0AF61CC54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4A5BCD-F735-266D-8CE5-B68F7AB4E3F5}"/>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8BE27D5E-1D6C-CAB6-AED0-9937B463020D}"/>
              </a:ext>
            </a:extLst>
          </p:cNvPr>
          <p:cNvSpPr>
            <a:spLocks noGrp="1"/>
          </p:cNvSpPr>
          <p:nvPr>
            <p:ph type="ftr" sz="quarter" idx="11"/>
          </p:nvPr>
        </p:nvSpPr>
        <p:spPr/>
        <p:txBody>
          <a:bodyPr/>
          <a:lstStyle/>
          <a:p>
            <a:r>
              <a:rPr lang="en-US"/>
              <a:t>© The Amo Group, LLC 2024 Presenter: Dr. Bernie Tracy </a:t>
            </a:r>
          </a:p>
        </p:txBody>
      </p:sp>
      <p:sp>
        <p:nvSpPr>
          <p:cNvPr id="6" name="Slide Number Placeholder 5">
            <a:extLst>
              <a:ext uri="{FF2B5EF4-FFF2-40B4-BE49-F238E27FC236}">
                <a16:creationId xmlns:a16="http://schemas.microsoft.com/office/drawing/2014/main" id="{F7431D92-0E7F-DC36-4211-96E8E8554548}"/>
              </a:ext>
            </a:extLst>
          </p:cNvPr>
          <p:cNvSpPr>
            <a:spLocks noGrp="1"/>
          </p:cNvSpPr>
          <p:nvPr>
            <p:ph type="sldNum" sz="quarter" idx="12"/>
          </p:nvPr>
        </p:nvSpPr>
        <p:spPr/>
        <p:txBody>
          <a:bodyPr/>
          <a:lstStyle/>
          <a:p>
            <a:fld id="{2EA9392D-229C-417D-8B99-98F333169A95}" type="slidenum">
              <a:rPr lang="en-US" smtClean="0"/>
              <a:t>‹#›</a:t>
            </a:fld>
            <a:endParaRPr lang="en-US"/>
          </a:p>
        </p:txBody>
      </p:sp>
    </p:spTree>
    <p:extLst>
      <p:ext uri="{BB962C8B-B14F-4D97-AF65-F5344CB8AC3E}">
        <p14:creationId xmlns:p14="http://schemas.microsoft.com/office/powerpoint/2010/main" val="186353205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D3FF60F-1044-F499-5B21-874B6BEBD8C4}"/>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DE8A218-8CE5-F317-C0F3-F6C88ADCA147}"/>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1B0728-F31C-FB9C-9835-D4602B069A24}"/>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36331A2F-A32A-0663-6773-3234123525A1}"/>
              </a:ext>
            </a:extLst>
          </p:cNvPr>
          <p:cNvSpPr>
            <a:spLocks noGrp="1"/>
          </p:cNvSpPr>
          <p:nvPr>
            <p:ph type="ftr" sz="quarter" idx="11"/>
          </p:nvPr>
        </p:nvSpPr>
        <p:spPr/>
        <p:txBody>
          <a:bodyPr/>
          <a:lstStyle/>
          <a:p>
            <a:r>
              <a:rPr lang="en-US"/>
              <a:t>© The Amo Group, LLC 2024 Presenter: Dr. Bernie Tracy </a:t>
            </a:r>
          </a:p>
        </p:txBody>
      </p:sp>
      <p:sp>
        <p:nvSpPr>
          <p:cNvPr id="6" name="Slide Number Placeholder 5">
            <a:extLst>
              <a:ext uri="{FF2B5EF4-FFF2-40B4-BE49-F238E27FC236}">
                <a16:creationId xmlns:a16="http://schemas.microsoft.com/office/drawing/2014/main" id="{9D9E0213-5B6C-04F0-6251-72C80E1569AF}"/>
              </a:ext>
            </a:extLst>
          </p:cNvPr>
          <p:cNvSpPr>
            <a:spLocks noGrp="1"/>
          </p:cNvSpPr>
          <p:nvPr>
            <p:ph type="sldNum" sz="quarter" idx="12"/>
          </p:nvPr>
        </p:nvSpPr>
        <p:spPr/>
        <p:txBody>
          <a:bodyPr/>
          <a:lstStyle/>
          <a:p>
            <a:fld id="{2EA9392D-229C-417D-8B99-98F333169A95}" type="slidenum">
              <a:rPr lang="en-US" smtClean="0"/>
              <a:t>‹#›</a:t>
            </a:fld>
            <a:endParaRPr lang="en-US"/>
          </a:p>
        </p:txBody>
      </p:sp>
    </p:spTree>
    <p:extLst>
      <p:ext uri="{BB962C8B-B14F-4D97-AF65-F5344CB8AC3E}">
        <p14:creationId xmlns:p14="http://schemas.microsoft.com/office/powerpoint/2010/main" val="26335683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86995" y="2666998"/>
            <a:ext cx="6699805" cy="2360071"/>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986998" y="5027070"/>
            <a:ext cx="6699802"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r>
              <a:rPr lang="pl-PL" altLang="en-US"/>
              <a:t>© September 10, 2024  CGP: Dr. Bernie Tracy &amp; Niki Rowe</a:t>
            </a:r>
            <a:endParaRPr lang="en-US" altLang="en-US"/>
          </a:p>
        </p:txBody>
      </p:sp>
      <p:sp>
        <p:nvSpPr>
          <p:cNvPr id="6" name="Slide Number Placeholder 5"/>
          <p:cNvSpPr>
            <a:spLocks noGrp="1"/>
          </p:cNvSpPr>
          <p:nvPr>
            <p:ph type="sldNum" sz="quarter" idx="12"/>
          </p:nvPr>
        </p:nvSpPr>
        <p:spPr>
          <a:xfrm>
            <a:off x="8273317" y="6116070"/>
            <a:ext cx="413483" cy="365125"/>
          </a:xfrm>
        </p:spPr>
        <p:txBody>
          <a:bodyPr/>
          <a:lstStyle/>
          <a:p>
            <a:fld id="{5FFAC450-2C1C-429B-85B3-A8789B7468AB}" type="slidenum">
              <a:rPr lang="en-US" altLang="en-US" smtClean="0"/>
              <a:pPr/>
              <a:t>‹#›</a:t>
            </a:fld>
            <a:endParaRPr lang="en-US" altLang="en-US"/>
          </a:p>
        </p:txBody>
      </p:sp>
    </p:spTree>
    <p:extLst>
      <p:ext uri="{BB962C8B-B14F-4D97-AF65-F5344CB8AC3E}">
        <p14:creationId xmlns:p14="http://schemas.microsoft.com/office/powerpoint/2010/main" val="2163669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685801"/>
            <a:ext cx="7704667"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82133" y="2667000"/>
            <a:ext cx="3739896" cy="336867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946904" y="2667000"/>
            <a:ext cx="3739896" cy="334682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r>
              <a:rPr lang="pl-PL" altLang="en-US"/>
              <a:t>© September 10, 2024  CGP: Dr. Bernie Tracy &amp; Niki Rowe</a:t>
            </a:r>
            <a:endParaRPr lang="en-US" altLang="en-US"/>
          </a:p>
        </p:txBody>
      </p:sp>
      <p:sp>
        <p:nvSpPr>
          <p:cNvPr id="7" name="Slide Number Placeholder 6"/>
          <p:cNvSpPr>
            <a:spLocks noGrp="1"/>
          </p:cNvSpPr>
          <p:nvPr>
            <p:ph type="sldNum" sz="quarter" idx="12"/>
          </p:nvPr>
        </p:nvSpPr>
        <p:spPr/>
        <p:txBody>
          <a:bodyPr/>
          <a:lstStyle/>
          <a:p>
            <a:fld id="{35F21052-B508-4EFD-BA58-4E64EF77DFED}" type="slidenum">
              <a:rPr lang="en-US" altLang="en-US" smtClean="0"/>
              <a:pPr/>
              <a:t>‹#›</a:t>
            </a:fld>
            <a:endParaRPr lang="en-US" altLang="en-US"/>
          </a:p>
        </p:txBody>
      </p:sp>
    </p:spTree>
    <p:extLst>
      <p:ext uri="{BB962C8B-B14F-4D97-AF65-F5344CB8AC3E}">
        <p14:creationId xmlns:p14="http://schemas.microsoft.com/office/powerpoint/2010/main" val="1282720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329481" y="2658533"/>
            <a:ext cx="3456291"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13523"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61710" y="2667000"/>
            <a:ext cx="3467806"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957266"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ltLang="en-US"/>
          </a:p>
        </p:txBody>
      </p:sp>
      <p:sp>
        <p:nvSpPr>
          <p:cNvPr id="8" name="Footer Placeholder 7"/>
          <p:cNvSpPr>
            <a:spLocks noGrp="1"/>
          </p:cNvSpPr>
          <p:nvPr>
            <p:ph type="ftr" sz="quarter" idx="11"/>
          </p:nvPr>
        </p:nvSpPr>
        <p:spPr/>
        <p:txBody>
          <a:bodyPr/>
          <a:lstStyle/>
          <a:p>
            <a:pPr>
              <a:defRPr/>
            </a:pPr>
            <a:r>
              <a:rPr lang="pl-PL" altLang="en-US"/>
              <a:t>© September 10, 2024  CGP: Dr. Bernie Tracy &amp; Niki Rowe</a:t>
            </a:r>
            <a:endParaRPr lang="en-US" altLang="en-US"/>
          </a:p>
        </p:txBody>
      </p:sp>
      <p:sp>
        <p:nvSpPr>
          <p:cNvPr id="9" name="Slide Number Placeholder 8"/>
          <p:cNvSpPr>
            <a:spLocks noGrp="1"/>
          </p:cNvSpPr>
          <p:nvPr>
            <p:ph type="sldNum" sz="quarter" idx="12"/>
          </p:nvPr>
        </p:nvSpPr>
        <p:spPr/>
        <p:txBody>
          <a:bodyPr/>
          <a:lstStyle/>
          <a:p>
            <a:fld id="{FA4AEDEB-061C-4569-A718-5392F1D05D46}" type="slidenum">
              <a:rPr lang="en-US" altLang="en-US" smtClean="0"/>
              <a:pPr/>
              <a:t>‹#›</a:t>
            </a:fld>
            <a:endParaRPr lang="en-US" altLang="en-US"/>
          </a:p>
        </p:txBody>
      </p:sp>
    </p:spTree>
    <p:extLst>
      <p:ext uri="{BB962C8B-B14F-4D97-AF65-F5344CB8AC3E}">
        <p14:creationId xmlns:p14="http://schemas.microsoft.com/office/powerpoint/2010/main" val="32564467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ltLang="en-US"/>
          </a:p>
        </p:txBody>
      </p:sp>
      <p:sp>
        <p:nvSpPr>
          <p:cNvPr id="4" name="Footer Placeholder 3"/>
          <p:cNvSpPr>
            <a:spLocks noGrp="1"/>
          </p:cNvSpPr>
          <p:nvPr>
            <p:ph type="ftr" sz="quarter" idx="11"/>
          </p:nvPr>
        </p:nvSpPr>
        <p:spPr/>
        <p:txBody>
          <a:bodyPr/>
          <a:lstStyle/>
          <a:p>
            <a:pPr>
              <a:defRPr/>
            </a:pPr>
            <a:r>
              <a:rPr lang="pl-PL" altLang="en-US"/>
              <a:t>© September 10, 2024  CGP: Dr. Bernie Tracy &amp; Niki Rowe</a:t>
            </a:r>
            <a:endParaRPr lang="en-US" altLang="en-US"/>
          </a:p>
        </p:txBody>
      </p:sp>
      <p:sp>
        <p:nvSpPr>
          <p:cNvPr id="5" name="Slide Number Placeholder 4"/>
          <p:cNvSpPr>
            <a:spLocks noGrp="1"/>
          </p:cNvSpPr>
          <p:nvPr>
            <p:ph type="sldNum" sz="quarter" idx="12"/>
          </p:nvPr>
        </p:nvSpPr>
        <p:spPr/>
        <p:txBody>
          <a:bodyPr/>
          <a:lstStyle/>
          <a:p>
            <a:fld id="{17EBE103-C284-407A-A81F-8AFBA29067DA}" type="slidenum">
              <a:rPr lang="en-US" altLang="en-US" smtClean="0"/>
              <a:pPr/>
              <a:t>‹#›</a:t>
            </a:fld>
            <a:endParaRPr lang="en-US" altLang="en-US"/>
          </a:p>
        </p:txBody>
      </p:sp>
    </p:spTree>
    <p:extLst>
      <p:ext uri="{BB962C8B-B14F-4D97-AF65-F5344CB8AC3E}">
        <p14:creationId xmlns:p14="http://schemas.microsoft.com/office/powerpoint/2010/main" val="24677072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ltLang="en-US"/>
          </a:p>
        </p:txBody>
      </p:sp>
      <p:sp>
        <p:nvSpPr>
          <p:cNvPr id="3" name="Footer Placeholder 2"/>
          <p:cNvSpPr>
            <a:spLocks noGrp="1"/>
          </p:cNvSpPr>
          <p:nvPr>
            <p:ph type="ftr" sz="quarter" idx="11"/>
          </p:nvPr>
        </p:nvSpPr>
        <p:spPr/>
        <p:txBody>
          <a:bodyPr/>
          <a:lstStyle/>
          <a:p>
            <a:pPr>
              <a:defRPr/>
            </a:pPr>
            <a:r>
              <a:rPr lang="pl-PL" altLang="en-US"/>
              <a:t>© September 10, 2024  CGP: Dr. Bernie Tracy &amp; Niki Rowe</a:t>
            </a:r>
            <a:endParaRPr lang="en-US" altLang="en-US"/>
          </a:p>
        </p:txBody>
      </p:sp>
      <p:sp>
        <p:nvSpPr>
          <p:cNvPr id="4" name="Slide Number Placeholder 3"/>
          <p:cNvSpPr>
            <a:spLocks noGrp="1"/>
          </p:cNvSpPr>
          <p:nvPr>
            <p:ph type="sldNum" sz="quarter" idx="12"/>
          </p:nvPr>
        </p:nvSpPr>
        <p:spPr/>
        <p:txBody>
          <a:bodyPr/>
          <a:lstStyle/>
          <a:p>
            <a:fld id="{264A4386-A48C-4113-9EC1-F6BE72A0F776}" type="slidenum">
              <a:rPr lang="en-US" altLang="en-US" smtClean="0"/>
              <a:pPr/>
              <a:t>‹#›</a:t>
            </a:fld>
            <a:endParaRPr lang="en-US" altLang="en-US"/>
          </a:p>
        </p:txBody>
      </p:sp>
    </p:spTree>
    <p:extLst>
      <p:ext uri="{BB962C8B-B14F-4D97-AF65-F5344CB8AC3E}">
        <p14:creationId xmlns:p14="http://schemas.microsoft.com/office/powerpoint/2010/main" val="5521711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1600200"/>
            <a:ext cx="2662534"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3947553" y="685800"/>
            <a:ext cx="4681962"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3524" y="2971800"/>
            <a:ext cx="2662534"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r>
              <a:rPr lang="pl-PL" altLang="en-US"/>
              <a:t>© September 10, 2024  CGP: Dr. Bernie Tracy &amp; Niki Rowe</a:t>
            </a:r>
            <a:endParaRPr lang="en-US" altLang="en-US"/>
          </a:p>
        </p:txBody>
      </p:sp>
      <p:sp>
        <p:nvSpPr>
          <p:cNvPr id="7" name="Slide Number Placeholder 6"/>
          <p:cNvSpPr>
            <a:spLocks noGrp="1"/>
          </p:cNvSpPr>
          <p:nvPr>
            <p:ph type="sldNum" sz="quarter" idx="12"/>
          </p:nvPr>
        </p:nvSpPr>
        <p:spPr/>
        <p:txBody>
          <a:bodyPr/>
          <a:lstStyle/>
          <a:p>
            <a:fld id="{D78B51A7-14FF-461E-9E68-C3732F9E7702}" type="slidenum">
              <a:rPr lang="en-US" altLang="en-US" smtClean="0"/>
              <a:pPr/>
              <a:t>‹#›</a:t>
            </a:fld>
            <a:endParaRPr lang="en-US" altLang="en-US"/>
          </a:p>
        </p:txBody>
      </p:sp>
    </p:spTree>
    <p:extLst>
      <p:ext uri="{BB962C8B-B14F-4D97-AF65-F5344CB8AC3E}">
        <p14:creationId xmlns:p14="http://schemas.microsoft.com/office/powerpoint/2010/main" val="4095619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2332" y="1752599"/>
            <a:ext cx="4070679"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5697495" y="914400"/>
            <a:ext cx="2461371"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12332" y="3124199"/>
            <a:ext cx="4070679"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r>
              <a:rPr lang="pl-PL"/>
              <a:t>© September 10, 2024  CGP: Dr. Bernie Tracy &amp; Niki Rowe</a:t>
            </a:r>
            <a:endParaRPr lang="en-US" dirty="0"/>
          </a:p>
        </p:txBody>
      </p:sp>
      <p:sp>
        <p:nvSpPr>
          <p:cNvPr id="7" name="Slide Number Placeholder 6"/>
          <p:cNvSpPr>
            <a:spLocks noGrp="1"/>
          </p:cNvSpPr>
          <p:nvPr>
            <p:ph type="sldNum" sz="quarter" idx="12"/>
          </p:nvPr>
        </p:nvSpPr>
        <p:spPr/>
        <p:txBody>
          <a:bodyPr/>
          <a:lstStyle/>
          <a:p>
            <a:fld id="{3504944F-7993-4DE1-93E9-BDB401070708}" type="slidenum">
              <a:rPr lang="en-US" altLang="en-US" smtClean="0"/>
              <a:pPr/>
              <a:t>‹#›</a:t>
            </a:fld>
            <a:endParaRPr lang="en-US" altLang="en-US"/>
          </a:p>
        </p:txBody>
      </p:sp>
    </p:spTree>
    <p:extLst>
      <p:ext uri="{BB962C8B-B14F-4D97-AF65-F5344CB8AC3E}">
        <p14:creationId xmlns:p14="http://schemas.microsoft.com/office/powerpoint/2010/main" val="33958753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2.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14" name="Group 13"/>
          <p:cNvGrpSpPr/>
          <p:nvPr/>
        </p:nvGrpSpPr>
        <p:grpSpPr>
          <a:xfrm>
            <a:off x="0" y="0"/>
            <a:ext cx="2132013" cy="6858001"/>
            <a:chOff x="0" y="0"/>
            <a:chExt cx="2132013" cy="6858001"/>
          </a:xfrm>
        </p:grpSpPr>
        <p:sp>
          <p:nvSpPr>
            <p:cNvPr id="15" name="Freeform 6"/>
            <p:cNvSpPr/>
            <p:nvPr/>
          </p:nvSpPr>
          <p:spPr bwMode="auto">
            <a:xfrm>
              <a:off x="0" y="0"/>
              <a:ext cx="1073150" cy="5291138"/>
            </a:xfrm>
            <a:custGeom>
              <a:avLst/>
              <a:gdLst/>
              <a:ahLst/>
              <a:cxnLst/>
              <a:rect l="0" t="0" r="r" b="b"/>
              <a:pathLst>
                <a:path w="676" h="3333">
                  <a:moveTo>
                    <a:pt x="0" y="3132"/>
                  </a:moveTo>
                  <a:lnTo>
                    <a:pt x="0" y="3312"/>
                  </a:lnTo>
                  <a:lnTo>
                    <a:pt x="126" y="3333"/>
                  </a:lnTo>
                  <a:lnTo>
                    <a:pt x="676" y="0"/>
                  </a:lnTo>
                  <a:lnTo>
                    <a:pt x="514" y="0"/>
                  </a:lnTo>
                  <a:lnTo>
                    <a:pt x="0" y="3132"/>
                  </a:lnTo>
                  <a:close/>
                </a:path>
              </a:pathLst>
            </a:custGeom>
            <a:solidFill>
              <a:schemeClr val="accent1"/>
            </a:solidFill>
            <a:ln>
              <a:noFill/>
            </a:ln>
          </p:spPr>
        </p:sp>
        <p:sp>
          <p:nvSpPr>
            <p:cNvPr id="16" name="Freeform 7"/>
            <p:cNvSpPr/>
            <p:nvPr/>
          </p:nvSpPr>
          <p:spPr bwMode="auto">
            <a:xfrm>
              <a:off x="0" y="0"/>
              <a:ext cx="758825" cy="4624388"/>
            </a:xfrm>
            <a:custGeom>
              <a:avLst/>
              <a:gdLst/>
              <a:ahLst/>
              <a:cxnLst/>
              <a:rect l="0" t="0" r="r" b="b"/>
              <a:pathLst>
                <a:path w="478" h="2913">
                  <a:moveTo>
                    <a:pt x="478" y="0"/>
                  </a:moveTo>
                  <a:lnTo>
                    <a:pt x="318" y="0"/>
                  </a:lnTo>
                  <a:lnTo>
                    <a:pt x="0" y="1938"/>
                  </a:lnTo>
                  <a:lnTo>
                    <a:pt x="0" y="2913"/>
                  </a:lnTo>
                  <a:lnTo>
                    <a:pt x="478" y="0"/>
                  </a:lnTo>
                  <a:close/>
                </a:path>
              </a:pathLst>
            </a:custGeom>
            <a:solidFill>
              <a:schemeClr val="tx1">
                <a:lumMod val="65000"/>
                <a:lumOff val="35000"/>
              </a:schemeClr>
            </a:solidFill>
            <a:ln>
              <a:noFill/>
            </a:ln>
          </p:spPr>
        </p:sp>
        <p:sp>
          <p:nvSpPr>
            <p:cNvPr id="17" name="Freeform 8"/>
            <p:cNvSpPr/>
            <p:nvPr/>
          </p:nvSpPr>
          <p:spPr bwMode="auto">
            <a:xfrm>
              <a:off x="0" y="5662613"/>
              <a:ext cx="906463" cy="1195388"/>
            </a:xfrm>
            <a:custGeom>
              <a:avLst/>
              <a:gdLst/>
              <a:ahLst/>
              <a:cxnLst/>
              <a:rect l="0" t="0" r="r" b="b"/>
              <a:pathLst>
                <a:path w="571" h="753">
                  <a:moveTo>
                    <a:pt x="0" y="0"/>
                  </a:moveTo>
                  <a:lnTo>
                    <a:pt x="0" y="12"/>
                  </a:lnTo>
                  <a:lnTo>
                    <a:pt x="538" y="753"/>
                  </a:lnTo>
                  <a:lnTo>
                    <a:pt x="571" y="753"/>
                  </a:lnTo>
                  <a:lnTo>
                    <a:pt x="0" y="0"/>
                  </a:lnTo>
                  <a:close/>
                </a:path>
              </a:pathLst>
            </a:custGeom>
            <a:solidFill>
              <a:schemeClr val="tx1">
                <a:lumMod val="85000"/>
                <a:lumOff val="15000"/>
              </a:schemeClr>
            </a:solidFill>
            <a:ln>
              <a:noFill/>
            </a:ln>
          </p:spPr>
        </p:sp>
        <p:sp>
          <p:nvSpPr>
            <p:cNvPr id="18" name="Freeform 9"/>
            <p:cNvSpPr/>
            <p:nvPr/>
          </p:nvSpPr>
          <p:spPr bwMode="auto">
            <a:xfrm>
              <a:off x="0" y="5295900"/>
              <a:ext cx="1487488" cy="1562100"/>
            </a:xfrm>
            <a:custGeom>
              <a:avLst/>
              <a:gdLst/>
              <a:ahLst/>
              <a:cxnLst/>
              <a:rect l="0" t="0" r="r" b="b"/>
              <a:pathLst>
                <a:path w="937" h="984">
                  <a:moveTo>
                    <a:pt x="0" y="0"/>
                  </a:moveTo>
                  <a:lnTo>
                    <a:pt x="0" y="3"/>
                  </a:lnTo>
                  <a:lnTo>
                    <a:pt x="901" y="984"/>
                  </a:lnTo>
                  <a:lnTo>
                    <a:pt x="937" y="984"/>
                  </a:lnTo>
                  <a:lnTo>
                    <a:pt x="0" y="0"/>
                  </a:lnTo>
                  <a:close/>
                </a:path>
              </a:pathLst>
            </a:custGeom>
            <a:solidFill>
              <a:schemeClr val="accent1">
                <a:lumMod val="50000"/>
              </a:schemeClr>
            </a:solidFill>
            <a:ln>
              <a:noFill/>
            </a:ln>
          </p:spPr>
        </p:sp>
        <p:sp>
          <p:nvSpPr>
            <p:cNvPr id="19" name="Freeform 10"/>
            <p:cNvSpPr/>
            <p:nvPr/>
          </p:nvSpPr>
          <p:spPr bwMode="auto">
            <a:xfrm>
              <a:off x="0" y="5257800"/>
              <a:ext cx="2132013" cy="1600200"/>
            </a:xfrm>
            <a:custGeom>
              <a:avLst/>
              <a:gdLst/>
              <a:ahLst/>
              <a:cxnLst/>
              <a:rect l="0" t="0" r="r" b="b"/>
              <a:pathLst>
                <a:path w="1343" h="1008">
                  <a:moveTo>
                    <a:pt x="0" y="24"/>
                  </a:moveTo>
                  <a:lnTo>
                    <a:pt x="937" y="1008"/>
                  </a:lnTo>
                  <a:lnTo>
                    <a:pt x="1343" y="1008"/>
                  </a:lnTo>
                  <a:lnTo>
                    <a:pt x="126" y="21"/>
                  </a:lnTo>
                  <a:lnTo>
                    <a:pt x="0" y="0"/>
                  </a:lnTo>
                  <a:lnTo>
                    <a:pt x="0" y="24"/>
                  </a:lnTo>
                  <a:close/>
                </a:path>
              </a:pathLst>
            </a:custGeom>
            <a:solidFill>
              <a:schemeClr val="accent1">
                <a:lumMod val="75000"/>
              </a:schemeClr>
            </a:solidFill>
            <a:ln>
              <a:noFill/>
            </a:ln>
          </p:spPr>
        </p:sp>
        <p:sp>
          <p:nvSpPr>
            <p:cNvPr id="20" name="Freeform 11"/>
            <p:cNvSpPr/>
            <p:nvPr/>
          </p:nvSpPr>
          <p:spPr bwMode="auto">
            <a:xfrm>
              <a:off x="0" y="5357813"/>
              <a:ext cx="1377950" cy="1500188"/>
            </a:xfrm>
            <a:custGeom>
              <a:avLst/>
              <a:gdLst/>
              <a:ahLst/>
              <a:cxnLst/>
              <a:rect l="0" t="0" r="r" b="b"/>
              <a:pathLst>
                <a:path w="868" h="945">
                  <a:moveTo>
                    <a:pt x="0" y="192"/>
                  </a:moveTo>
                  <a:lnTo>
                    <a:pt x="571" y="945"/>
                  </a:lnTo>
                  <a:lnTo>
                    <a:pt x="868" y="945"/>
                  </a:lnTo>
                  <a:lnTo>
                    <a:pt x="0" y="0"/>
                  </a:lnTo>
                  <a:lnTo>
                    <a:pt x="0" y="192"/>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982133" y="457201"/>
            <a:ext cx="7704667" cy="1981200"/>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82134" y="2667000"/>
            <a:ext cx="7704666" cy="3356995"/>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358679" y="6116070"/>
            <a:ext cx="85747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a:defRPr/>
            </a:pPr>
            <a:endParaRPr lang="en-US" altLang="en-US"/>
          </a:p>
        </p:txBody>
      </p:sp>
      <p:sp>
        <p:nvSpPr>
          <p:cNvPr id="5" name="Footer Placeholder 4"/>
          <p:cNvSpPr>
            <a:spLocks noGrp="1"/>
          </p:cNvSpPr>
          <p:nvPr>
            <p:ph type="ftr" sz="quarter" idx="3"/>
          </p:nvPr>
        </p:nvSpPr>
        <p:spPr>
          <a:xfrm>
            <a:off x="1986997" y="6116070"/>
            <a:ext cx="531451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a:defRPr/>
            </a:pPr>
            <a:r>
              <a:rPr lang="pl-PL" altLang="en-US"/>
              <a:t>© September 10, 2024  CGP: Dr. Bernie Tracy &amp; Niki Rowe</a:t>
            </a:r>
            <a:endParaRPr lang="en-US" altLang="en-US"/>
          </a:p>
        </p:txBody>
      </p:sp>
      <p:sp>
        <p:nvSpPr>
          <p:cNvPr id="6" name="Slide Number Placeholder 5"/>
          <p:cNvSpPr>
            <a:spLocks noGrp="1"/>
          </p:cNvSpPr>
          <p:nvPr>
            <p:ph type="sldNum" sz="quarter" idx="4"/>
          </p:nvPr>
        </p:nvSpPr>
        <p:spPr>
          <a:xfrm>
            <a:off x="8273317" y="6116070"/>
            <a:ext cx="41348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3867F39-E2FE-4ECB-B794-AD86AD80FF5F}" type="slidenum">
              <a:rPr lang="en-US" altLang="en-US" smtClean="0"/>
              <a:pPr/>
              <a:t>‹#›</a:t>
            </a:fld>
            <a:endParaRPr lang="en-US" altLang="en-US"/>
          </a:p>
        </p:txBody>
      </p:sp>
    </p:spTree>
    <p:extLst>
      <p:ext uri="{BB962C8B-B14F-4D97-AF65-F5344CB8AC3E}">
        <p14:creationId xmlns:p14="http://schemas.microsoft.com/office/powerpoint/2010/main" val="2937251149"/>
      </p:ext>
    </p:extLst>
  </p:cSld>
  <p:clrMap bg1="lt1" tx1="dk1" bg2="lt2" tx2="dk2" accent1="accent1" accent2="accent2" accent3="accent3" accent4="accent4" accent5="accent5" accent6="accent6" hlink="hlink" folHlink="folHlink"/>
  <p:sldLayoutIdLst>
    <p:sldLayoutId id="2147484364" r:id="rId1"/>
    <p:sldLayoutId id="2147484365" r:id="rId2"/>
    <p:sldLayoutId id="2147484366" r:id="rId3"/>
    <p:sldLayoutId id="2147484367" r:id="rId4"/>
    <p:sldLayoutId id="2147484368" r:id="rId5"/>
    <p:sldLayoutId id="2147484369" r:id="rId6"/>
    <p:sldLayoutId id="2147484370" r:id="rId7"/>
    <p:sldLayoutId id="2147484371" r:id="rId8"/>
    <p:sldLayoutId id="2147484372" r:id="rId9"/>
    <p:sldLayoutId id="2147484373" r:id="rId10"/>
    <p:sldLayoutId id="2147484374" r:id="rId11"/>
    <p:sldLayoutId id="2147484375" r:id="rId12"/>
    <p:sldLayoutId id="2147484376" r:id="rId13"/>
    <p:sldLayoutId id="2147484377" r:id="rId14"/>
    <p:sldLayoutId id="2147484378" r:id="rId15"/>
    <p:sldLayoutId id="2147484379" r:id="rId16"/>
    <p:sldLayoutId id="2147484380" r:id="rId17"/>
    <p:sldLayoutId id="2147484381" r:id="rId18"/>
  </p:sldLayoutIdLst>
  <p:hf hdr="0" dt="0"/>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9CA46F4-4CBE-DEFB-8602-865C3B7902A1}"/>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ED2458C-2152-6F0F-6FBA-08917C649871}"/>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61B060B-BEA1-C520-4335-7D1A12E6AE5A}"/>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82000"/>
                  </a:schemeClr>
                </a:solidFill>
              </a:defRPr>
            </a:lvl1pPr>
          </a:lstStyle>
          <a:p>
            <a:endParaRPr lang="en-US"/>
          </a:p>
        </p:txBody>
      </p:sp>
      <p:sp>
        <p:nvSpPr>
          <p:cNvPr id="5" name="Footer Placeholder 4">
            <a:extLst>
              <a:ext uri="{FF2B5EF4-FFF2-40B4-BE49-F238E27FC236}">
                <a16:creationId xmlns:a16="http://schemas.microsoft.com/office/drawing/2014/main" id="{BE82F2D0-3A3D-2D41-1E48-CD170C370CA1}"/>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82000"/>
                  </a:schemeClr>
                </a:solidFill>
              </a:defRPr>
            </a:lvl1pPr>
          </a:lstStyle>
          <a:p>
            <a:r>
              <a:rPr lang="en-US"/>
              <a:t>© The Amo Group, LLC 2024 Presenter: Dr. Bernie Tracy </a:t>
            </a:r>
          </a:p>
        </p:txBody>
      </p:sp>
      <p:sp>
        <p:nvSpPr>
          <p:cNvPr id="6" name="Slide Number Placeholder 5">
            <a:extLst>
              <a:ext uri="{FF2B5EF4-FFF2-40B4-BE49-F238E27FC236}">
                <a16:creationId xmlns:a16="http://schemas.microsoft.com/office/drawing/2014/main" id="{FCEB0C08-6041-6B67-4661-BF3830F65DF1}"/>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82000"/>
                  </a:schemeClr>
                </a:solidFill>
              </a:defRPr>
            </a:lvl1pPr>
          </a:lstStyle>
          <a:p>
            <a:fld id="{2EA9392D-229C-417D-8B99-98F333169A95}" type="slidenum">
              <a:rPr lang="en-US" smtClean="0"/>
              <a:t>‹#›</a:t>
            </a:fld>
            <a:endParaRPr lang="en-US"/>
          </a:p>
        </p:txBody>
      </p:sp>
    </p:spTree>
    <p:extLst>
      <p:ext uri="{BB962C8B-B14F-4D97-AF65-F5344CB8AC3E}">
        <p14:creationId xmlns:p14="http://schemas.microsoft.com/office/powerpoint/2010/main" val="216466978"/>
      </p:ext>
    </p:extLst>
  </p:cSld>
  <p:clrMap bg1="lt1" tx1="dk1" bg2="lt2" tx2="dk2" accent1="accent1" accent2="accent2" accent3="accent3" accent4="accent4" accent5="accent5" accent6="accent6" hlink="hlink" folHlink="folHlink"/>
  <p:sldLayoutIdLst>
    <p:sldLayoutId id="2147484383" r:id="rId1"/>
    <p:sldLayoutId id="2147484384" r:id="rId2"/>
    <p:sldLayoutId id="2147484385" r:id="rId3"/>
    <p:sldLayoutId id="2147484386" r:id="rId4"/>
    <p:sldLayoutId id="2147484387" r:id="rId5"/>
    <p:sldLayoutId id="2147484388" r:id="rId6"/>
    <p:sldLayoutId id="2147484389" r:id="rId7"/>
    <p:sldLayoutId id="2147484390" r:id="rId8"/>
    <p:sldLayoutId id="2147484391" r:id="rId9"/>
    <p:sldLayoutId id="2147484392" r:id="rId10"/>
    <p:sldLayoutId id="2147484393" r:id="rId11"/>
  </p:sldLayoutIdLst>
  <p:hf sldNum="0"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11.xml"/><Relationship Id="rId1" Type="http://schemas.openxmlformats.org/officeDocument/2006/relationships/slideLayout" Target="../slideLayouts/slideLayout25.xml"/><Relationship Id="rId4" Type="http://schemas.openxmlformats.org/officeDocument/2006/relationships/hyperlink" Target="https://drydenart.weebly.com/fugleblog/animated-anagrams"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mailto:info@nysdra.org" TargetMode="External"/><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18.xml"/><Relationship Id="rId5" Type="http://schemas.openxmlformats.org/officeDocument/2006/relationships/image" Target="../media/image6.jpg"/><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690255" y="2105891"/>
            <a:ext cx="7239000" cy="914400"/>
          </a:xfrm>
        </p:spPr>
        <p:txBody>
          <a:bodyPr>
            <a:normAutofit fontScale="90000"/>
          </a:bodyPr>
          <a:lstStyle/>
          <a:p>
            <a:pPr algn="ctr">
              <a:buClr>
                <a:srgbClr val="3DE3F7"/>
              </a:buClr>
              <a:defRPr/>
            </a:pPr>
            <a:br>
              <a:rPr lang="en-US" altLang="en-US" sz="4400" dirty="0">
                <a:solidFill>
                  <a:srgbClr val="000090"/>
                </a:solidFill>
                <a:ea typeface="ＭＳ Ｐゴシック" pitchFamily="34" charset="-128"/>
              </a:rPr>
            </a:br>
            <a:br>
              <a:rPr lang="en-US" altLang="en-US" sz="4400" dirty="0">
                <a:solidFill>
                  <a:srgbClr val="000090"/>
                </a:solidFill>
                <a:ea typeface="ＭＳ Ｐゴシック" pitchFamily="34" charset="-128"/>
              </a:rPr>
            </a:br>
            <a:br>
              <a:rPr lang="en-US" altLang="en-US" sz="4400" dirty="0">
                <a:solidFill>
                  <a:srgbClr val="000090"/>
                </a:solidFill>
                <a:ea typeface="ＭＳ Ｐゴシック" pitchFamily="34" charset="-128"/>
              </a:rPr>
            </a:br>
            <a:br>
              <a:rPr lang="en-US" altLang="en-US" sz="4400" dirty="0">
                <a:solidFill>
                  <a:srgbClr val="000090"/>
                </a:solidFill>
                <a:ea typeface="ＭＳ Ｐゴシック" pitchFamily="34" charset="-128"/>
              </a:rPr>
            </a:br>
            <a:br>
              <a:rPr lang="en-US" altLang="en-US" sz="4400" dirty="0">
                <a:solidFill>
                  <a:srgbClr val="000090"/>
                </a:solidFill>
                <a:ea typeface="ＭＳ Ｐゴシック" pitchFamily="34" charset="-128"/>
              </a:rPr>
            </a:br>
            <a:br>
              <a:rPr lang="en-US" altLang="en-US" sz="4400" dirty="0">
                <a:solidFill>
                  <a:srgbClr val="000090"/>
                </a:solidFill>
                <a:ea typeface="ＭＳ Ｐゴシック" pitchFamily="34" charset="-128"/>
              </a:rPr>
            </a:br>
            <a:br>
              <a:rPr lang="en-US" altLang="en-US" sz="4400" dirty="0">
                <a:solidFill>
                  <a:srgbClr val="000090"/>
                </a:solidFill>
                <a:ea typeface="ＭＳ Ｐゴシック" pitchFamily="34" charset="-128"/>
              </a:rPr>
            </a:br>
            <a:br>
              <a:rPr lang="en-US" altLang="en-US" sz="4400" dirty="0">
                <a:solidFill>
                  <a:srgbClr val="000090"/>
                </a:solidFill>
                <a:ea typeface="ＭＳ Ｐゴシック" pitchFamily="34" charset="-128"/>
              </a:rPr>
            </a:br>
            <a:br>
              <a:rPr lang="en-US" altLang="en-US" sz="4400" dirty="0">
                <a:solidFill>
                  <a:srgbClr val="000090"/>
                </a:solidFill>
                <a:ea typeface="ＭＳ Ｐゴシック" pitchFamily="34" charset="-128"/>
              </a:rPr>
            </a:br>
            <a:br>
              <a:rPr lang="en-US" altLang="en-US" sz="4400" dirty="0">
                <a:solidFill>
                  <a:srgbClr val="000090"/>
                </a:solidFill>
                <a:ea typeface="ＭＳ Ｐゴシック" pitchFamily="34" charset="-128"/>
              </a:rPr>
            </a:br>
            <a:br>
              <a:rPr lang="en-US" altLang="en-US" sz="4400" dirty="0">
                <a:solidFill>
                  <a:srgbClr val="000090"/>
                </a:solidFill>
                <a:ea typeface="ＭＳ Ｐゴシック" pitchFamily="34" charset="-128"/>
              </a:rPr>
            </a:br>
            <a:br>
              <a:rPr lang="en-US" altLang="en-US" sz="4400" dirty="0">
                <a:solidFill>
                  <a:srgbClr val="000090"/>
                </a:solidFill>
                <a:ea typeface="ＭＳ Ｐゴシック" pitchFamily="34" charset="-128"/>
              </a:rPr>
            </a:br>
            <a:br>
              <a:rPr lang="en-US" altLang="en-US" sz="4400" dirty="0">
                <a:solidFill>
                  <a:srgbClr val="000090"/>
                </a:solidFill>
                <a:ea typeface="ＭＳ Ｐゴシック" pitchFamily="34" charset="-128"/>
              </a:rPr>
            </a:br>
            <a:br>
              <a:rPr lang="en-US" altLang="en-US" sz="4400" dirty="0">
                <a:solidFill>
                  <a:srgbClr val="000090"/>
                </a:solidFill>
                <a:ea typeface="ＭＳ Ｐゴシック" pitchFamily="34" charset="-128"/>
              </a:rPr>
            </a:br>
            <a:br>
              <a:rPr lang="en-US" altLang="en-US" sz="3600" b="1" dirty="0">
                <a:solidFill>
                  <a:srgbClr val="002060"/>
                </a:solidFill>
                <a:latin typeface="Book Antiqua" panose="02040602050305030304" pitchFamily="18" charset="0"/>
                <a:ea typeface="ＭＳ Ｐゴシック" pitchFamily="34" charset="-128"/>
              </a:rPr>
            </a:br>
            <a:br>
              <a:rPr lang="en-US" altLang="en-US" sz="3600" b="1" dirty="0">
                <a:solidFill>
                  <a:srgbClr val="002060"/>
                </a:solidFill>
                <a:latin typeface="Book Antiqua" panose="02040602050305030304" pitchFamily="18" charset="0"/>
                <a:ea typeface="ＭＳ Ｐゴシック" pitchFamily="34" charset="-128"/>
              </a:rPr>
            </a:br>
            <a:r>
              <a:rPr lang="en-US" altLang="en-US" sz="3600" b="1" dirty="0">
                <a:solidFill>
                  <a:srgbClr val="002060"/>
                </a:solidFill>
                <a:latin typeface="Book Antiqua" panose="02040602050305030304" pitchFamily="18" charset="0"/>
                <a:ea typeface="ＭＳ Ｐゴシック" pitchFamily="34" charset="-128"/>
              </a:rPr>
              <a:t>NYSAC FALL 2024 Seminar</a:t>
            </a:r>
            <a:br>
              <a:rPr lang="en-US" altLang="en-US" sz="3600" b="1" dirty="0">
                <a:solidFill>
                  <a:srgbClr val="002060"/>
                </a:solidFill>
                <a:latin typeface="Book Antiqua" panose="02040602050305030304" pitchFamily="18" charset="0"/>
                <a:ea typeface="ＭＳ Ｐゴシック" pitchFamily="34" charset="-128"/>
              </a:rPr>
            </a:br>
            <a:endParaRPr lang="en-US" altLang="en-US" sz="2200" b="1" dirty="0">
              <a:solidFill>
                <a:srgbClr val="002060"/>
              </a:solidFill>
              <a:latin typeface="Book Antiqua" panose="02040602050305030304" pitchFamily="18" charset="0"/>
              <a:ea typeface="ＭＳ Ｐゴシック" pitchFamily="34" charset="-128"/>
            </a:endParaRPr>
          </a:p>
        </p:txBody>
      </p:sp>
      <p:sp>
        <p:nvSpPr>
          <p:cNvPr id="3075" name="Rectangle 3"/>
          <p:cNvSpPr>
            <a:spLocks noGrp="1" noChangeArrowheads="1"/>
          </p:cNvSpPr>
          <p:nvPr>
            <p:ph type="subTitle" idx="1"/>
          </p:nvPr>
        </p:nvSpPr>
        <p:spPr>
          <a:xfrm>
            <a:off x="623455" y="2563091"/>
            <a:ext cx="8305800" cy="5373604"/>
          </a:xfrm>
        </p:spPr>
        <p:txBody>
          <a:bodyPr>
            <a:normAutofit/>
          </a:bodyPr>
          <a:lstStyle/>
          <a:p>
            <a:pPr fontAlgn="auto">
              <a:spcAft>
                <a:spcPts val="0"/>
              </a:spcAft>
              <a:defRPr/>
            </a:pPr>
            <a:endParaRPr lang="en-US" altLang="en-US" sz="2400" b="1" dirty="0">
              <a:solidFill>
                <a:srgbClr val="C00000"/>
              </a:solidFill>
              <a:latin typeface="Book Antiqua" panose="02040602050305030304" pitchFamily="18" charset="0"/>
            </a:endParaRPr>
          </a:p>
          <a:p>
            <a:pPr fontAlgn="auto">
              <a:spcAft>
                <a:spcPts val="0"/>
              </a:spcAft>
              <a:defRPr/>
            </a:pPr>
            <a:r>
              <a:rPr lang="en-US" altLang="en-US" sz="2400" b="1" dirty="0">
                <a:solidFill>
                  <a:srgbClr val="C00000"/>
                </a:solidFill>
                <a:latin typeface="Book Antiqua" panose="02040602050305030304" pitchFamily="18" charset="0"/>
              </a:rPr>
              <a:t>Collaborative  Governing Program Co-Founder:</a:t>
            </a:r>
            <a:endParaRPr lang="en-US" altLang="en-US" sz="2000" b="1" dirty="0">
              <a:solidFill>
                <a:srgbClr val="C00000"/>
              </a:solidFill>
              <a:latin typeface="Book Antiqua" panose="02040602050305030304" pitchFamily="18" charset="0"/>
            </a:endParaRPr>
          </a:p>
          <a:p>
            <a:pPr fontAlgn="auto">
              <a:spcAft>
                <a:spcPts val="0"/>
              </a:spcAft>
              <a:defRPr/>
            </a:pPr>
            <a:r>
              <a:rPr lang="en-US" altLang="en-US" sz="2400" b="1" dirty="0">
                <a:solidFill>
                  <a:srgbClr val="002060"/>
                </a:solidFill>
                <a:latin typeface="Book Antiqua" panose="02040602050305030304" pitchFamily="18" charset="0"/>
              </a:rPr>
              <a:t>M. Bernadette Tracy, </a:t>
            </a:r>
            <a:r>
              <a:rPr lang="en-US" altLang="en-US" sz="2400" b="1" dirty="0" err="1">
                <a:solidFill>
                  <a:srgbClr val="002060"/>
                </a:solidFill>
                <a:latin typeface="Book Antiqua" panose="02040602050305030304" pitchFamily="18" charset="0"/>
              </a:rPr>
              <a:t>Ed.D</a:t>
            </a:r>
            <a:r>
              <a:rPr lang="en-US" altLang="en-US" sz="2400" b="1" dirty="0">
                <a:solidFill>
                  <a:srgbClr val="002060"/>
                </a:solidFill>
                <a:latin typeface="Book Antiqua" panose="02040602050305030304" pitchFamily="18" charset="0"/>
              </a:rPr>
              <a:t> </a:t>
            </a:r>
          </a:p>
          <a:p>
            <a:pPr>
              <a:spcAft>
                <a:spcPts val="0"/>
              </a:spcAft>
              <a:defRPr/>
            </a:pPr>
            <a:r>
              <a:rPr lang="en-US" altLang="en-US" sz="2400" b="1" dirty="0">
                <a:solidFill>
                  <a:srgbClr val="002060"/>
                </a:solidFill>
                <a:latin typeface="Book Antiqua" panose="02040602050305030304" pitchFamily="18" charset="0"/>
              </a:rPr>
              <a:t>NYS Dispute Resolution Association </a:t>
            </a:r>
          </a:p>
          <a:p>
            <a:pPr fontAlgn="auto">
              <a:spcAft>
                <a:spcPts val="0"/>
              </a:spcAft>
              <a:defRPr/>
            </a:pPr>
            <a:endParaRPr lang="en-US" altLang="en-US" sz="2400" b="1" dirty="0">
              <a:solidFill>
                <a:srgbClr val="C00000"/>
              </a:solidFill>
              <a:latin typeface="Book Antiqua" panose="02040602050305030304" pitchFamily="18" charset="0"/>
            </a:endParaRPr>
          </a:p>
          <a:p>
            <a:pPr fontAlgn="auto">
              <a:spcAft>
                <a:spcPts val="0"/>
              </a:spcAft>
              <a:defRPr/>
            </a:pPr>
            <a:r>
              <a:rPr lang="en-US" altLang="en-US" sz="2400" b="1" dirty="0">
                <a:solidFill>
                  <a:srgbClr val="C00000"/>
                </a:solidFill>
                <a:latin typeface="Book Antiqua" panose="02040602050305030304" pitchFamily="18" charset="0"/>
              </a:rPr>
              <a:t>Collaborative  Governing Program Co-Founder:</a:t>
            </a:r>
            <a:endParaRPr lang="en-US" altLang="en-US" sz="2000" b="1" dirty="0">
              <a:solidFill>
                <a:srgbClr val="C00000"/>
              </a:solidFill>
              <a:latin typeface="Book Antiqua" panose="02040602050305030304" pitchFamily="18" charset="0"/>
            </a:endParaRPr>
          </a:p>
          <a:p>
            <a:pPr algn="ctr" fontAlgn="auto">
              <a:spcAft>
                <a:spcPts val="0"/>
              </a:spcAft>
              <a:defRPr/>
            </a:pPr>
            <a:r>
              <a:rPr lang="en-US" altLang="en-US" sz="2400" b="1" dirty="0">
                <a:solidFill>
                  <a:schemeClr val="tx2"/>
                </a:solidFill>
                <a:latin typeface="Book Antiqua" panose="02040602050305030304" pitchFamily="18" charset="0"/>
              </a:rPr>
              <a:t>						                           Niki Lee Rowe, LMHC	</a:t>
            </a:r>
            <a:r>
              <a:rPr lang="en-US" altLang="en-US" sz="2400" b="1" dirty="0">
                <a:solidFill>
                  <a:srgbClr val="002060"/>
                </a:solidFill>
                <a:latin typeface="Book Antiqua" panose="02040602050305030304" pitchFamily="18" charset="0"/>
              </a:rPr>
              <a:t>	                           NYS Dispute Resolution Association </a:t>
            </a:r>
          </a:p>
          <a:p>
            <a:pPr fontAlgn="auto">
              <a:spcAft>
                <a:spcPts val="0"/>
              </a:spcAft>
              <a:defRPr/>
            </a:pPr>
            <a:endParaRPr lang="en-US" altLang="en-US" sz="2400" b="1" dirty="0">
              <a:solidFill>
                <a:srgbClr val="C00000"/>
              </a:solidFill>
              <a:latin typeface="Book Antiqua" panose="02040602050305030304" pitchFamily="18" charset="0"/>
            </a:endParaRPr>
          </a:p>
          <a:p>
            <a:pPr fontAlgn="auto">
              <a:spcAft>
                <a:spcPts val="0"/>
              </a:spcAft>
              <a:defRPr/>
            </a:pPr>
            <a:endParaRPr lang="en-US" altLang="en-US" sz="2400" b="1" dirty="0">
              <a:solidFill>
                <a:srgbClr val="0070C0"/>
              </a:solidFill>
              <a:latin typeface="Book Antiqua" panose="02040602050305030304" pitchFamily="18" charset="0"/>
            </a:endParaRPr>
          </a:p>
          <a:p>
            <a:pPr fontAlgn="auto">
              <a:spcAft>
                <a:spcPts val="0"/>
              </a:spcAft>
              <a:defRPr/>
            </a:pPr>
            <a:endParaRPr lang="en-US" altLang="en-US" sz="2400" b="1" dirty="0">
              <a:solidFill>
                <a:srgbClr val="FF0000"/>
              </a:solidFill>
              <a:latin typeface="Book Antiqua" panose="02040602050305030304" pitchFamily="18" charset="0"/>
            </a:endParaRPr>
          </a:p>
        </p:txBody>
      </p:sp>
      <p:sp>
        <p:nvSpPr>
          <p:cNvPr id="8" name="Footer Placeholder 7"/>
          <p:cNvSpPr txBox="1">
            <a:spLocks/>
          </p:cNvSpPr>
          <p:nvPr/>
        </p:nvSpPr>
        <p:spPr>
          <a:xfrm rot="19090676">
            <a:off x="2902645" y="6197855"/>
            <a:ext cx="169693" cy="646331"/>
          </a:xfrm>
          <a:prstGeom prst="rect">
            <a:avLst/>
          </a:prstGeom>
        </p:spPr>
        <p:txBody>
          <a:bodyPr vert="horz" wrap="square" lIns="91440" tIns="45720" rIns="91440" bIns="45720" rtlCol="0" anchor="ctr">
            <a:spAutoFit/>
          </a:bodyPr>
          <a:lstStyle>
            <a:defPPr>
              <a:defRPr lang="en-US"/>
            </a:defPPr>
            <a:lvl1pPr marL="0" algn="l" defTabSz="457200" rtl="0" eaLnBrk="1" latinLnBrk="0" hangingPunct="1">
              <a:defRPr sz="1000" b="0" i="0" kern="1200">
                <a:solidFill>
                  <a:schemeClr val="tx1"/>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A</a:t>
            </a:r>
          </a:p>
          <a:p>
            <a:pPr algn="ctr"/>
            <a:r>
              <a:rPr lang="en-US" sz="12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T</a:t>
            </a:r>
          </a:p>
          <a:p>
            <a:pPr algn="ctr"/>
            <a:r>
              <a:rPr lang="en-US" sz="12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S</a:t>
            </a:r>
            <a:endParaRPr lang="en-US" sz="1200" dirty="0"/>
          </a:p>
        </p:txBody>
      </p:sp>
      <p:sp>
        <p:nvSpPr>
          <p:cNvPr id="4" name="TextBox 3">
            <a:extLst>
              <a:ext uri="{FF2B5EF4-FFF2-40B4-BE49-F238E27FC236}">
                <a16:creationId xmlns:a16="http://schemas.microsoft.com/office/drawing/2014/main" id="{05F733C6-470A-999C-15E5-6AC98223F277}"/>
              </a:ext>
            </a:extLst>
          </p:cNvPr>
          <p:cNvSpPr txBox="1"/>
          <p:nvPr/>
        </p:nvSpPr>
        <p:spPr>
          <a:xfrm>
            <a:off x="1676400" y="850934"/>
            <a:ext cx="7232073" cy="954107"/>
          </a:xfrm>
          <a:prstGeom prst="rect">
            <a:avLst/>
          </a:prstGeom>
          <a:noFill/>
        </p:spPr>
        <p:txBody>
          <a:bodyPr wrap="square" rtlCol="0">
            <a:spAutoFit/>
          </a:bodyPr>
          <a:lstStyle/>
          <a:p>
            <a:pPr algn="ctr"/>
            <a:r>
              <a:rPr lang="en-US" sz="2800" b="1" dirty="0">
                <a:latin typeface="Book Antiqua" panose="02040602050305030304" pitchFamily="18" charset="0"/>
              </a:rPr>
              <a:t>BUILDING CONSENSES IN POLITICAL ENVIRONMENTS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981200"/>
            <a:ext cx="7704667" cy="2438400"/>
          </a:xfrm>
        </p:spPr>
        <p:txBody>
          <a:bodyPr>
            <a:normAutofit fontScale="90000"/>
          </a:bodyPr>
          <a:lstStyle/>
          <a:p>
            <a:r>
              <a:rPr lang="en-US" b="1" dirty="0">
                <a:solidFill>
                  <a:srgbClr val="002060"/>
                </a:solidFill>
                <a:latin typeface="Book Antiqua" panose="02040602050305030304" pitchFamily="18" charset="0"/>
              </a:rPr>
              <a:t>Listening</a:t>
            </a:r>
            <a:br>
              <a:rPr lang="en-US" b="1" dirty="0">
                <a:solidFill>
                  <a:srgbClr val="002060"/>
                </a:solidFill>
                <a:latin typeface="Book Antiqua" panose="02040602050305030304" pitchFamily="18" charset="0"/>
              </a:rPr>
            </a:br>
            <a:r>
              <a:rPr lang="en-US" b="1" dirty="0">
                <a:solidFill>
                  <a:srgbClr val="002060"/>
                </a:solidFill>
                <a:latin typeface="Book Antiqua" panose="02040602050305030304" pitchFamily="18" charset="0"/>
              </a:rPr>
              <a:t>First Critical Skill </a:t>
            </a:r>
            <a:br>
              <a:rPr lang="en-US" b="1" dirty="0">
                <a:solidFill>
                  <a:srgbClr val="002060"/>
                </a:solidFill>
                <a:latin typeface="Book Antiqua" panose="02040602050305030304" pitchFamily="18" charset="0"/>
              </a:rPr>
            </a:br>
            <a:r>
              <a:rPr lang="en-US" b="1" dirty="0">
                <a:solidFill>
                  <a:srgbClr val="002060"/>
                </a:solidFill>
                <a:latin typeface="Book Antiqua" panose="02040602050305030304" pitchFamily="18" charset="0"/>
              </a:rPr>
              <a:t>for </a:t>
            </a:r>
            <a:br>
              <a:rPr lang="en-US" b="1" dirty="0">
                <a:solidFill>
                  <a:srgbClr val="002060"/>
                </a:solidFill>
                <a:latin typeface="Book Antiqua" panose="02040602050305030304" pitchFamily="18" charset="0"/>
              </a:rPr>
            </a:br>
            <a:r>
              <a:rPr lang="en-US" b="1" dirty="0">
                <a:solidFill>
                  <a:srgbClr val="002060"/>
                </a:solidFill>
                <a:latin typeface="Book Antiqua" panose="02040602050305030304" pitchFamily="18" charset="0"/>
              </a:rPr>
              <a:t>Mutual Benefit</a:t>
            </a:r>
            <a:endParaRPr lang="en-US" b="1" i="1" dirty="0">
              <a:solidFill>
                <a:srgbClr val="002060"/>
              </a:solidFill>
            </a:endParaRPr>
          </a:p>
        </p:txBody>
      </p:sp>
      <p:sp>
        <p:nvSpPr>
          <p:cNvPr id="3" name="Slide Number Placeholder 2"/>
          <p:cNvSpPr>
            <a:spLocks noGrp="1"/>
          </p:cNvSpPr>
          <p:nvPr>
            <p:ph type="sldNum" sz="quarter" idx="12"/>
          </p:nvPr>
        </p:nvSpPr>
        <p:spPr/>
        <p:txBody>
          <a:bodyPr/>
          <a:lstStyle/>
          <a:p>
            <a:fld id="{17EBE103-C284-407A-A81F-8AFBA29067DA}" type="slidenum">
              <a:rPr lang="en-US" altLang="en-US" smtClean="0"/>
              <a:pPr/>
              <a:t>10</a:t>
            </a:fld>
            <a:endParaRPr lang="en-US" altLang="en-US"/>
          </a:p>
        </p:txBody>
      </p:sp>
      <p:sp>
        <p:nvSpPr>
          <p:cNvPr id="5" name="Footer Placeholder 4"/>
          <p:cNvSpPr>
            <a:spLocks noGrp="1"/>
          </p:cNvSpPr>
          <p:nvPr>
            <p:ph type="ftr" sz="quarter" idx="11"/>
          </p:nvPr>
        </p:nvSpPr>
        <p:spPr>
          <a:xfrm>
            <a:off x="2895600" y="6116070"/>
            <a:ext cx="3651803" cy="284730"/>
          </a:xfrm>
        </p:spPr>
        <p:txBody>
          <a:bodyPr/>
          <a:lstStyle/>
          <a:p>
            <a:pPr>
              <a:defRPr/>
            </a:pPr>
            <a:r>
              <a:rPr lang="pl-PL" altLang="en-US" sz="1000" dirty="0"/>
              <a:t>© September 10, 2024  CGP: Dr. Bernie Tracy &amp; Niki Rowe</a:t>
            </a:r>
            <a:endParaRPr lang="en-US" altLang="en-US" dirty="0"/>
          </a:p>
        </p:txBody>
      </p:sp>
    </p:spTree>
    <p:extLst>
      <p:ext uri="{BB962C8B-B14F-4D97-AF65-F5344CB8AC3E}">
        <p14:creationId xmlns:p14="http://schemas.microsoft.com/office/powerpoint/2010/main" val="33806436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76906711-0AFB-47DD-A4B6-4E94B38B8C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Aptos" panose="02110004020202020204"/>
            </a:endParaRPr>
          </a:p>
        </p:txBody>
      </p:sp>
      <p:sp>
        <p:nvSpPr>
          <p:cNvPr id="26" name="Freeform: Shape 25">
            <a:extLst>
              <a:ext uri="{FF2B5EF4-FFF2-40B4-BE49-F238E27FC236}">
                <a16:creationId xmlns:a16="http://schemas.microsoft.com/office/drawing/2014/main" id="{AA91F649-894C-41F6-A21D-3D1AC558E9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2158374"/>
          </a:xfrm>
          <a:custGeom>
            <a:avLst/>
            <a:gdLst>
              <a:gd name="connsiteX0" fmla="*/ 6789701 w 12192000"/>
              <a:gd name="connsiteY0" fmla="*/ 2809623 h 2877832"/>
              <a:gd name="connsiteX1" fmla="*/ 6788702 w 12192000"/>
              <a:gd name="connsiteY1" fmla="*/ 2809701 h 2877832"/>
              <a:gd name="connsiteX2" fmla="*/ 6788476 w 12192000"/>
              <a:gd name="connsiteY2" fmla="*/ 2810235 h 2877832"/>
              <a:gd name="connsiteX3" fmla="*/ 0 w 12192000"/>
              <a:gd name="connsiteY3" fmla="*/ 0 h 2877832"/>
              <a:gd name="connsiteX4" fmla="*/ 12192000 w 12192000"/>
              <a:gd name="connsiteY4" fmla="*/ 0 h 2877832"/>
              <a:gd name="connsiteX5" fmla="*/ 12192000 w 12192000"/>
              <a:gd name="connsiteY5" fmla="*/ 1915388 h 2877832"/>
              <a:gd name="connsiteX6" fmla="*/ 12061096 w 12192000"/>
              <a:gd name="connsiteY6" fmla="*/ 1954428 h 2877832"/>
              <a:gd name="connsiteX7" fmla="*/ 11676800 w 12192000"/>
              <a:gd name="connsiteY7" fmla="*/ 2058003 h 2877832"/>
              <a:gd name="connsiteX8" fmla="*/ 10425355 w 12192000"/>
              <a:gd name="connsiteY8" fmla="*/ 2341542 h 2877832"/>
              <a:gd name="connsiteX9" fmla="*/ 9424022 w 12192000"/>
              <a:gd name="connsiteY9" fmla="*/ 2516704 h 2877832"/>
              <a:gd name="connsiteX10" fmla="*/ 8458419 w 12192000"/>
              <a:gd name="connsiteY10" fmla="*/ 2650405 h 2877832"/>
              <a:gd name="connsiteX11" fmla="*/ 7715970 w 12192000"/>
              <a:gd name="connsiteY11" fmla="*/ 2730352 h 2877832"/>
              <a:gd name="connsiteX12" fmla="*/ 6951716 w 12192000"/>
              <a:gd name="connsiteY12" fmla="*/ 2796132 h 2877832"/>
              <a:gd name="connsiteX13" fmla="*/ 6936303 w 12192000"/>
              <a:gd name="connsiteY13" fmla="*/ 2798203 h 2877832"/>
              <a:gd name="connsiteX14" fmla="*/ 6790448 w 12192000"/>
              <a:gd name="connsiteY14" fmla="*/ 2809564 h 2877832"/>
              <a:gd name="connsiteX15" fmla="*/ 6799941 w 12192000"/>
              <a:gd name="connsiteY15" fmla="*/ 2811384 h 2877832"/>
              <a:gd name="connsiteX16" fmla="*/ 6835432 w 12192000"/>
              <a:gd name="connsiteY16" fmla="*/ 2809677 h 2877832"/>
              <a:gd name="connsiteX17" fmla="*/ 6884003 w 12192000"/>
              <a:gd name="connsiteY17" fmla="*/ 2806699 h 2877832"/>
              <a:gd name="connsiteX18" fmla="*/ 7578771 w 12192000"/>
              <a:gd name="connsiteY18" fmla="*/ 2774172 h 2877832"/>
              <a:gd name="connsiteX19" fmla="*/ 8623845 w 12192000"/>
              <a:gd name="connsiteY19" fmla="*/ 2687275 h 2877832"/>
              <a:gd name="connsiteX20" fmla="*/ 9479970 w 12192000"/>
              <a:gd name="connsiteY20" fmla="*/ 2583369 h 2877832"/>
              <a:gd name="connsiteX21" fmla="*/ 10629308 w 12192000"/>
              <a:gd name="connsiteY21" fmla="*/ 2389212 h 2877832"/>
              <a:gd name="connsiteX22" fmla="*/ 11998498 w 12192000"/>
              <a:gd name="connsiteY22" fmla="*/ 2063218 h 2877832"/>
              <a:gd name="connsiteX23" fmla="*/ 12192000 w 12192000"/>
              <a:gd name="connsiteY23" fmla="*/ 2006219 h 2877832"/>
              <a:gd name="connsiteX24" fmla="*/ 12192000 w 12192000"/>
              <a:gd name="connsiteY24" fmla="*/ 2060956 h 2877832"/>
              <a:gd name="connsiteX25" fmla="*/ 11829257 w 12192000"/>
              <a:gd name="connsiteY25" fmla="*/ 2166255 h 2877832"/>
              <a:gd name="connsiteX26" fmla="*/ 10939183 w 12192000"/>
              <a:gd name="connsiteY26" fmla="*/ 2380770 h 2877832"/>
              <a:gd name="connsiteX27" fmla="*/ 9985530 w 12192000"/>
              <a:gd name="connsiteY27" fmla="*/ 2560775 h 2877832"/>
              <a:gd name="connsiteX28" fmla="*/ 9186882 w 12192000"/>
              <a:gd name="connsiteY28" fmla="*/ 2676722 h 2877832"/>
              <a:gd name="connsiteX29" fmla="*/ 8578198 w 12192000"/>
              <a:gd name="connsiteY29" fmla="*/ 2746241 h 2877832"/>
              <a:gd name="connsiteX30" fmla="*/ 7864358 w 12192000"/>
              <a:gd name="connsiteY30" fmla="*/ 2807692 h 2877832"/>
              <a:gd name="connsiteX31" fmla="*/ 6935502 w 12192000"/>
              <a:gd name="connsiteY31" fmla="*/ 2859086 h 2877832"/>
              <a:gd name="connsiteX32" fmla="*/ 6477750 w 12192000"/>
              <a:gd name="connsiteY32" fmla="*/ 2872989 h 2877832"/>
              <a:gd name="connsiteX33" fmla="*/ 6362294 w 12192000"/>
              <a:gd name="connsiteY33" fmla="*/ 2877832 h 2877832"/>
              <a:gd name="connsiteX34" fmla="*/ 6057129 w 12192000"/>
              <a:gd name="connsiteY34" fmla="*/ 2877832 h 2877832"/>
              <a:gd name="connsiteX35" fmla="*/ 5977784 w 12192000"/>
              <a:gd name="connsiteY35" fmla="*/ 2873238 h 2877832"/>
              <a:gd name="connsiteX36" fmla="*/ 5265087 w 12192000"/>
              <a:gd name="connsiteY36" fmla="*/ 2836989 h 2877832"/>
              <a:gd name="connsiteX37" fmla="*/ 4346277 w 12192000"/>
              <a:gd name="connsiteY37" fmla="*/ 2774919 h 2877832"/>
              <a:gd name="connsiteX38" fmla="*/ 3373045 w 12192000"/>
              <a:gd name="connsiteY38" fmla="*/ 2676350 h 2877832"/>
              <a:gd name="connsiteX39" fmla="*/ 2362173 w 12192000"/>
              <a:gd name="connsiteY39" fmla="*/ 2557423 h 2877832"/>
              <a:gd name="connsiteX40" fmla="*/ 1233178 w 12192000"/>
              <a:gd name="connsiteY40" fmla="*/ 2384247 h 2877832"/>
              <a:gd name="connsiteX41" fmla="*/ 68500 w 12192000"/>
              <a:gd name="connsiteY41" fmla="*/ 2144540 h 2877832"/>
              <a:gd name="connsiteX42" fmla="*/ 0 w 12192000"/>
              <a:gd name="connsiteY42" fmla="*/ 2127185 h 2877832"/>
              <a:gd name="connsiteX43" fmla="*/ 0 w 12192000"/>
              <a:gd name="connsiteY43" fmla="*/ 2070696 h 2877832"/>
              <a:gd name="connsiteX44" fmla="*/ 72441 w 12192000"/>
              <a:gd name="connsiteY44" fmla="*/ 2089473 h 2877832"/>
              <a:gd name="connsiteX45" fmla="*/ 600716 w 12192000"/>
              <a:gd name="connsiteY45" fmla="*/ 2207843 h 2877832"/>
              <a:gd name="connsiteX46" fmla="*/ 1769512 w 12192000"/>
              <a:gd name="connsiteY46" fmla="*/ 2418011 h 2877832"/>
              <a:gd name="connsiteX47" fmla="*/ 2613554 w 12192000"/>
              <a:gd name="connsiteY47" fmla="*/ 2534953 h 2877832"/>
              <a:gd name="connsiteX48" fmla="*/ 2581134 w 12192000"/>
              <a:gd name="connsiteY48" fmla="*/ 2525022 h 2877832"/>
              <a:gd name="connsiteX49" fmla="*/ 1112635 w 12192000"/>
              <a:gd name="connsiteY49" fmla="*/ 2192325 h 2877832"/>
              <a:gd name="connsiteX50" fmla="*/ 420412 w 12192000"/>
              <a:gd name="connsiteY50" fmla="*/ 1992892 h 2877832"/>
              <a:gd name="connsiteX51" fmla="*/ 0 w 12192000"/>
              <a:gd name="connsiteY51" fmla="*/ 1853975 h 2877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000" h="2877832">
                <a:moveTo>
                  <a:pt x="6789701" y="2809623"/>
                </a:moveTo>
                <a:lnTo>
                  <a:pt x="6788702" y="2809701"/>
                </a:lnTo>
                <a:lnTo>
                  <a:pt x="6788476" y="2810235"/>
                </a:lnTo>
                <a:close/>
                <a:moveTo>
                  <a:pt x="0" y="0"/>
                </a:moveTo>
                <a:lnTo>
                  <a:pt x="12192000" y="0"/>
                </a:lnTo>
                <a:lnTo>
                  <a:pt x="12192000" y="1915388"/>
                </a:lnTo>
                <a:lnTo>
                  <a:pt x="12061096" y="1954428"/>
                </a:lnTo>
                <a:cubicBezTo>
                  <a:pt x="11933500" y="1990642"/>
                  <a:pt x="11805390" y="2025171"/>
                  <a:pt x="11676800" y="2058003"/>
                </a:cubicBezTo>
                <a:cubicBezTo>
                  <a:pt x="11262789" y="2165510"/>
                  <a:pt x="10845343" y="2259112"/>
                  <a:pt x="10425355" y="2341542"/>
                </a:cubicBezTo>
                <a:cubicBezTo>
                  <a:pt x="10092810" y="2406753"/>
                  <a:pt x="9759033" y="2465150"/>
                  <a:pt x="9424022" y="2516704"/>
                </a:cubicBezTo>
                <a:cubicBezTo>
                  <a:pt x="9102997" y="2566361"/>
                  <a:pt x="8781133" y="2610928"/>
                  <a:pt x="8458419" y="2650405"/>
                </a:cubicBezTo>
                <a:cubicBezTo>
                  <a:pt x="8211360" y="2680571"/>
                  <a:pt x="7963792" y="2706144"/>
                  <a:pt x="7715970" y="2730352"/>
                </a:cubicBezTo>
                <a:lnTo>
                  <a:pt x="6951716" y="2796132"/>
                </a:lnTo>
                <a:lnTo>
                  <a:pt x="6936303" y="2798203"/>
                </a:lnTo>
                <a:lnTo>
                  <a:pt x="6790448" y="2809564"/>
                </a:lnTo>
                <a:lnTo>
                  <a:pt x="6799941" y="2811384"/>
                </a:lnTo>
                <a:cubicBezTo>
                  <a:pt x="6811623" y="2811850"/>
                  <a:pt x="6823734" y="2809677"/>
                  <a:pt x="6835432" y="2809677"/>
                </a:cubicBezTo>
                <a:cubicBezTo>
                  <a:pt x="6851580" y="2809677"/>
                  <a:pt x="6867729" y="2807070"/>
                  <a:pt x="6884003" y="2806699"/>
                </a:cubicBezTo>
                <a:cubicBezTo>
                  <a:pt x="7115805" y="2801237"/>
                  <a:pt x="7347351" y="2789070"/>
                  <a:pt x="7578771" y="2774172"/>
                </a:cubicBezTo>
                <a:cubicBezTo>
                  <a:pt x="7927552" y="2751704"/>
                  <a:pt x="8276080" y="2723525"/>
                  <a:pt x="8623845" y="2687275"/>
                </a:cubicBezTo>
                <a:cubicBezTo>
                  <a:pt x="8909939" y="2657977"/>
                  <a:pt x="9195310" y="2623342"/>
                  <a:pt x="9479970" y="2583369"/>
                </a:cubicBezTo>
                <a:cubicBezTo>
                  <a:pt x="9864901" y="2528995"/>
                  <a:pt x="10248014" y="2464281"/>
                  <a:pt x="10629308" y="2389212"/>
                </a:cubicBezTo>
                <a:cubicBezTo>
                  <a:pt x="11090114" y="2298092"/>
                  <a:pt x="11546975" y="2190586"/>
                  <a:pt x="11998498" y="2063218"/>
                </a:cubicBezTo>
                <a:lnTo>
                  <a:pt x="12192000" y="2006219"/>
                </a:lnTo>
                <a:lnTo>
                  <a:pt x="12192000" y="2060956"/>
                </a:lnTo>
                <a:lnTo>
                  <a:pt x="11829257" y="2166255"/>
                </a:lnTo>
                <a:cubicBezTo>
                  <a:pt x="11534769" y="2245952"/>
                  <a:pt x="11238120" y="2316838"/>
                  <a:pt x="10939183" y="2380770"/>
                </a:cubicBezTo>
                <a:cubicBezTo>
                  <a:pt x="10622824" y="2448552"/>
                  <a:pt x="10304941" y="2508549"/>
                  <a:pt x="9985530" y="2560775"/>
                </a:cubicBezTo>
                <a:cubicBezTo>
                  <a:pt x="9720036" y="2604224"/>
                  <a:pt x="9453814" y="2642869"/>
                  <a:pt x="9186882" y="2676722"/>
                </a:cubicBezTo>
                <a:cubicBezTo>
                  <a:pt x="8984197" y="2702296"/>
                  <a:pt x="8781514" y="2726379"/>
                  <a:pt x="8578198" y="2746241"/>
                </a:cubicBezTo>
                <a:cubicBezTo>
                  <a:pt x="8340547" y="2768961"/>
                  <a:pt x="8102644" y="2790436"/>
                  <a:pt x="7864358" y="2807692"/>
                </a:cubicBezTo>
                <a:cubicBezTo>
                  <a:pt x="7554994" y="2830036"/>
                  <a:pt x="7245502" y="2847914"/>
                  <a:pt x="6935502" y="2859086"/>
                </a:cubicBezTo>
                <a:cubicBezTo>
                  <a:pt x="6782917" y="2864549"/>
                  <a:pt x="6630334" y="2868397"/>
                  <a:pt x="6477750" y="2872989"/>
                </a:cubicBezTo>
                <a:cubicBezTo>
                  <a:pt x="6439195" y="2870905"/>
                  <a:pt x="6400529" y="2872530"/>
                  <a:pt x="6362294" y="2877832"/>
                </a:cubicBezTo>
                <a:lnTo>
                  <a:pt x="6057129" y="2877832"/>
                </a:lnTo>
                <a:lnTo>
                  <a:pt x="5977784" y="2873238"/>
                </a:lnTo>
                <a:cubicBezTo>
                  <a:pt x="5740261" y="2860825"/>
                  <a:pt x="5502739" y="2847046"/>
                  <a:pt x="5265087" y="2836989"/>
                </a:cubicBezTo>
                <a:cubicBezTo>
                  <a:pt x="4958267" y="2824573"/>
                  <a:pt x="4651826" y="2804093"/>
                  <a:pt x="4346277" y="2774919"/>
                </a:cubicBezTo>
                <a:cubicBezTo>
                  <a:pt x="4021654" y="2744007"/>
                  <a:pt x="3697795" y="2709372"/>
                  <a:pt x="3373045" y="2676350"/>
                </a:cubicBezTo>
                <a:cubicBezTo>
                  <a:pt x="3035412" y="2642088"/>
                  <a:pt x="2698456" y="2602449"/>
                  <a:pt x="2362173" y="2557423"/>
                </a:cubicBezTo>
                <a:cubicBezTo>
                  <a:pt x="1984692" y="2507270"/>
                  <a:pt x="1608364" y="2449544"/>
                  <a:pt x="1233178" y="2384247"/>
                </a:cubicBezTo>
                <a:cubicBezTo>
                  <a:pt x="842181" y="2315534"/>
                  <a:pt x="453758" y="2237046"/>
                  <a:pt x="68500" y="2144540"/>
                </a:cubicBezTo>
                <a:lnTo>
                  <a:pt x="0" y="2127185"/>
                </a:lnTo>
                <a:lnTo>
                  <a:pt x="0" y="2070696"/>
                </a:lnTo>
                <a:lnTo>
                  <a:pt x="72441" y="2089473"/>
                </a:lnTo>
                <a:cubicBezTo>
                  <a:pt x="247961" y="2131651"/>
                  <a:pt x="424164" y="2170911"/>
                  <a:pt x="600716" y="2207843"/>
                </a:cubicBezTo>
                <a:cubicBezTo>
                  <a:pt x="988279" y="2288657"/>
                  <a:pt x="1378133" y="2357555"/>
                  <a:pt x="1769512" y="2418011"/>
                </a:cubicBezTo>
                <a:cubicBezTo>
                  <a:pt x="2052426" y="2461587"/>
                  <a:pt x="2335725" y="2501684"/>
                  <a:pt x="2613554" y="2534953"/>
                </a:cubicBezTo>
                <a:cubicBezTo>
                  <a:pt x="2605544" y="2537560"/>
                  <a:pt x="2594611" y="2527504"/>
                  <a:pt x="2581134" y="2525022"/>
                </a:cubicBezTo>
                <a:cubicBezTo>
                  <a:pt x="2087178" y="2433070"/>
                  <a:pt x="1597684" y="2322177"/>
                  <a:pt x="1112635" y="2192325"/>
                </a:cubicBezTo>
                <a:cubicBezTo>
                  <a:pt x="880453" y="2130254"/>
                  <a:pt x="649713" y="2063776"/>
                  <a:pt x="420412" y="1992892"/>
                </a:cubicBezTo>
                <a:lnTo>
                  <a:pt x="0" y="185397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defRPr/>
            </a:pPr>
            <a:endParaRPr lang="en-US" sz="1350">
              <a:solidFill>
                <a:prstClr val="white"/>
              </a:solidFill>
              <a:latin typeface="Aptos" panose="02110004020202020204"/>
            </a:endParaRPr>
          </a:p>
        </p:txBody>
      </p:sp>
      <p:sp>
        <p:nvSpPr>
          <p:cNvPr id="8" name="TextBox 7">
            <a:extLst>
              <a:ext uri="{FF2B5EF4-FFF2-40B4-BE49-F238E27FC236}">
                <a16:creationId xmlns:a16="http://schemas.microsoft.com/office/drawing/2014/main" id="{2A21046A-FB1E-E45A-99B5-DC4AA197BEBB}"/>
              </a:ext>
            </a:extLst>
          </p:cNvPr>
          <p:cNvSpPr txBox="1"/>
          <p:nvPr/>
        </p:nvSpPr>
        <p:spPr>
          <a:xfrm>
            <a:off x="479161" y="1150144"/>
            <a:ext cx="8182230" cy="1132726"/>
          </a:xfrm>
          <a:prstGeom prst="rect">
            <a:avLst/>
          </a:prstGeom>
        </p:spPr>
        <p:txBody>
          <a:bodyPr vert="horz" lIns="68580" tIns="34290" rIns="68580" bIns="34290" rtlCol="0" anchor="ctr">
            <a:normAutofit/>
          </a:bodyPr>
          <a:lstStyle/>
          <a:p>
            <a:pPr algn="ctr" defTabSz="685800">
              <a:lnSpc>
                <a:spcPct val="90000"/>
              </a:lnSpc>
              <a:spcBef>
                <a:spcPct val="0"/>
              </a:spcBef>
              <a:spcAft>
                <a:spcPts val="450"/>
              </a:spcAft>
              <a:defRPr/>
            </a:pPr>
            <a:r>
              <a:rPr lang="en-US" sz="4950" dirty="0">
                <a:solidFill>
                  <a:srgbClr val="FFFFFF"/>
                </a:solidFill>
                <a:latin typeface="Aptos Display" panose="02110004020202020204"/>
              </a:rPr>
              <a:t>HOW DO YOU LISTEN?</a:t>
            </a:r>
          </a:p>
        </p:txBody>
      </p:sp>
      <p:sp>
        <p:nvSpPr>
          <p:cNvPr id="4" name="Rectangle 3">
            <a:extLst>
              <a:ext uri="{FF2B5EF4-FFF2-40B4-BE49-F238E27FC236}">
                <a16:creationId xmlns:a16="http://schemas.microsoft.com/office/drawing/2014/main" id="{750E6560-5B2B-B674-8177-B8271852357B}"/>
              </a:ext>
            </a:extLst>
          </p:cNvPr>
          <p:cNvSpPr/>
          <p:nvPr/>
        </p:nvSpPr>
        <p:spPr>
          <a:xfrm>
            <a:off x="2477530" y="2185916"/>
            <a:ext cx="3907823" cy="450227"/>
          </a:xfrm>
          <a:prstGeom prst="rect">
            <a:avLst/>
          </a:prstGeom>
        </p:spPr>
        <p:txBody>
          <a:bodyPr vert="horz" lIns="68580" tIns="34290" rIns="68580" bIns="34290" rtlCol="0" anchor="ctr">
            <a:noAutofit/>
          </a:bodyPr>
          <a:lstStyle/>
          <a:p>
            <a:pPr algn="ctr" defTabSz="685800">
              <a:lnSpc>
                <a:spcPct val="90000"/>
              </a:lnSpc>
              <a:spcBef>
                <a:spcPts val="750"/>
              </a:spcBef>
              <a:spcAft>
                <a:spcPts val="450"/>
              </a:spcAft>
              <a:defRPr/>
            </a:pPr>
            <a:r>
              <a:rPr lang="en-US" sz="3600" b="1" dirty="0">
                <a:ln w="12700">
                  <a:solidFill>
                    <a:srgbClr val="196B24">
                      <a:lumMod val="50000"/>
                    </a:srgbClr>
                  </a:solidFill>
                  <a:prstDash val="solid"/>
                </a:ln>
                <a:solidFill>
                  <a:srgbClr val="FFFFFF"/>
                </a:solidFill>
                <a:effectLst>
                  <a:innerShdw blurRad="177800">
                    <a:srgbClr val="196B24">
                      <a:lumMod val="50000"/>
                    </a:srgbClr>
                  </a:innerShdw>
                </a:effectLst>
                <a:latin typeface="Aptos" panose="02110004020202020204"/>
              </a:rPr>
              <a:t>be</a:t>
            </a:r>
          </a:p>
        </p:txBody>
      </p:sp>
      <p:sp>
        <p:nvSpPr>
          <p:cNvPr id="28" name="sketch line">
            <a:extLst>
              <a:ext uri="{FF2B5EF4-FFF2-40B4-BE49-F238E27FC236}">
                <a16:creationId xmlns:a16="http://schemas.microsoft.com/office/drawing/2014/main" id="{56037404-66BD-46B5-9323-1B53131967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80655" y="2172200"/>
            <a:ext cx="3182692" cy="13716"/>
          </a:xfrm>
          <a:custGeom>
            <a:avLst/>
            <a:gdLst>
              <a:gd name="connsiteX0" fmla="*/ 0 w 3182692"/>
              <a:gd name="connsiteY0" fmla="*/ 0 h 13716"/>
              <a:gd name="connsiteX1" fmla="*/ 604711 w 3182692"/>
              <a:gd name="connsiteY1" fmla="*/ 0 h 13716"/>
              <a:gd name="connsiteX2" fmla="*/ 1241250 w 3182692"/>
              <a:gd name="connsiteY2" fmla="*/ 0 h 13716"/>
              <a:gd name="connsiteX3" fmla="*/ 1909615 w 3182692"/>
              <a:gd name="connsiteY3" fmla="*/ 0 h 13716"/>
              <a:gd name="connsiteX4" fmla="*/ 2577981 w 3182692"/>
              <a:gd name="connsiteY4" fmla="*/ 0 h 13716"/>
              <a:gd name="connsiteX5" fmla="*/ 3182692 w 3182692"/>
              <a:gd name="connsiteY5" fmla="*/ 0 h 13716"/>
              <a:gd name="connsiteX6" fmla="*/ 3182692 w 3182692"/>
              <a:gd name="connsiteY6" fmla="*/ 13716 h 13716"/>
              <a:gd name="connsiteX7" fmla="*/ 2482500 w 3182692"/>
              <a:gd name="connsiteY7" fmla="*/ 13716 h 13716"/>
              <a:gd name="connsiteX8" fmla="*/ 1782308 w 3182692"/>
              <a:gd name="connsiteY8" fmla="*/ 13716 h 13716"/>
              <a:gd name="connsiteX9" fmla="*/ 1145769 w 3182692"/>
              <a:gd name="connsiteY9" fmla="*/ 13716 h 13716"/>
              <a:gd name="connsiteX10" fmla="*/ 0 w 3182692"/>
              <a:gd name="connsiteY10" fmla="*/ 13716 h 13716"/>
              <a:gd name="connsiteX11" fmla="*/ 0 w 3182692"/>
              <a:gd name="connsiteY11"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2692" h="13716" fill="none" extrusionOk="0">
                <a:moveTo>
                  <a:pt x="0" y="0"/>
                </a:moveTo>
                <a:cubicBezTo>
                  <a:pt x="126686" y="-21366"/>
                  <a:pt x="467788" y="9025"/>
                  <a:pt x="604711" y="0"/>
                </a:cubicBezTo>
                <a:cubicBezTo>
                  <a:pt x="741634" y="-9025"/>
                  <a:pt x="1061620" y="6814"/>
                  <a:pt x="1241250" y="0"/>
                </a:cubicBezTo>
                <a:cubicBezTo>
                  <a:pt x="1420880" y="-6814"/>
                  <a:pt x="1713773" y="13383"/>
                  <a:pt x="1909615" y="0"/>
                </a:cubicBezTo>
                <a:cubicBezTo>
                  <a:pt x="2105457" y="-13383"/>
                  <a:pt x="2257256" y="13567"/>
                  <a:pt x="2577981" y="0"/>
                </a:cubicBezTo>
                <a:cubicBezTo>
                  <a:pt x="2898706" y="-13567"/>
                  <a:pt x="3026063" y="6328"/>
                  <a:pt x="3182692" y="0"/>
                </a:cubicBezTo>
                <a:cubicBezTo>
                  <a:pt x="3182212" y="2989"/>
                  <a:pt x="3182051" y="10166"/>
                  <a:pt x="3182692" y="13716"/>
                </a:cubicBezTo>
                <a:cubicBezTo>
                  <a:pt x="2998421" y="17170"/>
                  <a:pt x="2675038" y="14442"/>
                  <a:pt x="2482500" y="13716"/>
                </a:cubicBezTo>
                <a:cubicBezTo>
                  <a:pt x="2289962" y="12990"/>
                  <a:pt x="1930644" y="2262"/>
                  <a:pt x="1782308" y="13716"/>
                </a:cubicBezTo>
                <a:cubicBezTo>
                  <a:pt x="1633972" y="25170"/>
                  <a:pt x="1287388" y="-6564"/>
                  <a:pt x="1145769" y="13716"/>
                </a:cubicBezTo>
                <a:cubicBezTo>
                  <a:pt x="1004150" y="33996"/>
                  <a:pt x="256377" y="-42010"/>
                  <a:pt x="0" y="13716"/>
                </a:cubicBezTo>
                <a:cubicBezTo>
                  <a:pt x="182" y="9317"/>
                  <a:pt x="482" y="5285"/>
                  <a:pt x="0" y="0"/>
                </a:cubicBezTo>
                <a:close/>
              </a:path>
              <a:path w="3182692" h="13716" stroke="0" extrusionOk="0">
                <a:moveTo>
                  <a:pt x="0" y="0"/>
                </a:moveTo>
                <a:cubicBezTo>
                  <a:pt x="283446" y="18201"/>
                  <a:pt x="432812" y="7290"/>
                  <a:pt x="604711" y="0"/>
                </a:cubicBezTo>
                <a:cubicBezTo>
                  <a:pt x="776610" y="-7290"/>
                  <a:pt x="982253" y="15478"/>
                  <a:pt x="1145769" y="0"/>
                </a:cubicBezTo>
                <a:cubicBezTo>
                  <a:pt x="1309285" y="-15478"/>
                  <a:pt x="1514247" y="-25520"/>
                  <a:pt x="1845961" y="0"/>
                </a:cubicBezTo>
                <a:cubicBezTo>
                  <a:pt x="2177675" y="25520"/>
                  <a:pt x="2297588" y="16646"/>
                  <a:pt x="2450673" y="0"/>
                </a:cubicBezTo>
                <a:cubicBezTo>
                  <a:pt x="2603758" y="-16646"/>
                  <a:pt x="3023048" y="-21196"/>
                  <a:pt x="3182692" y="0"/>
                </a:cubicBezTo>
                <a:cubicBezTo>
                  <a:pt x="3182200" y="2764"/>
                  <a:pt x="3182390" y="8747"/>
                  <a:pt x="3182692" y="13716"/>
                </a:cubicBezTo>
                <a:cubicBezTo>
                  <a:pt x="3039109" y="-17273"/>
                  <a:pt x="2823860" y="9276"/>
                  <a:pt x="2546154" y="13716"/>
                </a:cubicBezTo>
                <a:cubicBezTo>
                  <a:pt x="2268448" y="18156"/>
                  <a:pt x="2098674" y="719"/>
                  <a:pt x="1845961" y="13716"/>
                </a:cubicBezTo>
                <a:cubicBezTo>
                  <a:pt x="1593248" y="26713"/>
                  <a:pt x="1456743" y="22988"/>
                  <a:pt x="1304904" y="13716"/>
                </a:cubicBezTo>
                <a:cubicBezTo>
                  <a:pt x="1153065" y="4444"/>
                  <a:pt x="947204" y="6554"/>
                  <a:pt x="668365" y="13716"/>
                </a:cubicBezTo>
                <a:cubicBezTo>
                  <a:pt x="389526" y="20878"/>
                  <a:pt x="288244" y="-9200"/>
                  <a:pt x="0" y="13716"/>
                </a:cubicBezTo>
                <a:cubicBezTo>
                  <a:pt x="614" y="9981"/>
                  <a:pt x="600" y="5402"/>
                  <a:pt x="0" y="0"/>
                </a:cubicBezTo>
                <a:close/>
              </a:path>
            </a:pathLst>
          </a:custGeom>
          <a:solidFill>
            <a:srgbClr val="FFFFFF"/>
          </a:solidFill>
          <a:ln w="38100"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Aptos" panose="02110004020202020204"/>
            </a:endParaRPr>
          </a:p>
        </p:txBody>
      </p:sp>
      <p:pic>
        <p:nvPicPr>
          <p:cNvPr id="6" name="Picture 5" descr="A blue sign with yellow letters&#10;&#10;Description automatically generated">
            <a:extLst>
              <a:ext uri="{FF2B5EF4-FFF2-40B4-BE49-F238E27FC236}">
                <a16:creationId xmlns:a16="http://schemas.microsoft.com/office/drawing/2014/main" id="{3B7F42C0-FA65-5931-E66F-51635ED5F547}"/>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06978" y="2636143"/>
            <a:ext cx="7828451" cy="3145991"/>
          </a:xfrm>
          <a:prstGeom prst="rect">
            <a:avLst/>
          </a:prstGeom>
        </p:spPr>
      </p:pic>
      <p:sp>
        <p:nvSpPr>
          <p:cNvPr id="2" name="TextBox 1">
            <a:extLst>
              <a:ext uri="{FF2B5EF4-FFF2-40B4-BE49-F238E27FC236}">
                <a16:creationId xmlns:a16="http://schemas.microsoft.com/office/drawing/2014/main" id="{DA5187DE-B39D-F693-8344-8E29D2F0DB0D}"/>
              </a:ext>
            </a:extLst>
          </p:cNvPr>
          <p:cNvSpPr txBox="1"/>
          <p:nvPr/>
        </p:nvSpPr>
        <p:spPr>
          <a:xfrm>
            <a:off x="706978" y="1580250"/>
            <a:ext cx="7717247" cy="561629"/>
          </a:xfrm>
          <a:prstGeom prst="rect">
            <a:avLst/>
          </a:prstGeom>
          <a:noFill/>
        </p:spPr>
        <p:txBody>
          <a:bodyPr wrap="square" rtlCol="0">
            <a:spAutoFit/>
          </a:bodyPr>
          <a:lstStyle/>
          <a:p>
            <a:pPr defTabSz="651510">
              <a:spcAft>
                <a:spcPts val="450"/>
              </a:spcAft>
              <a:defRPr/>
            </a:pPr>
            <a:endParaRPr lang="en-US" sz="1283">
              <a:solidFill>
                <a:prstClr val="black"/>
              </a:solidFill>
              <a:latin typeface="Aptos" panose="02110004020202020204"/>
            </a:endParaRPr>
          </a:p>
          <a:p>
            <a:pPr defTabSz="685800">
              <a:spcAft>
                <a:spcPts val="450"/>
              </a:spcAft>
              <a:defRPr/>
            </a:pPr>
            <a:endParaRPr lang="en-US" sz="1350">
              <a:solidFill>
                <a:prstClr val="black"/>
              </a:solidFill>
              <a:latin typeface="Aptos" panose="02110004020202020204"/>
            </a:endParaRPr>
          </a:p>
        </p:txBody>
      </p:sp>
      <p:sp>
        <p:nvSpPr>
          <p:cNvPr id="5" name="Footer Placeholder 4">
            <a:extLst>
              <a:ext uri="{FF2B5EF4-FFF2-40B4-BE49-F238E27FC236}">
                <a16:creationId xmlns:a16="http://schemas.microsoft.com/office/drawing/2014/main" id="{067BD3C7-57A3-C746-3EDB-1E12F35CF45F}"/>
              </a:ext>
            </a:extLst>
          </p:cNvPr>
          <p:cNvSpPr>
            <a:spLocks noGrp="1"/>
          </p:cNvSpPr>
          <p:nvPr>
            <p:ph type="ftr" sz="quarter" idx="11"/>
          </p:nvPr>
        </p:nvSpPr>
        <p:spPr>
          <a:xfrm>
            <a:off x="3028950" y="5763705"/>
            <a:ext cx="3086100" cy="273844"/>
          </a:xfrm>
        </p:spPr>
        <p:txBody>
          <a:bodyPr/>
          <a:lstStyle/>
          <a:p>
            <a:pPr defTabSz="685800"/>
            <a:r>
              <a:rPr lang="en-US" dirty="0">
                <a:solidFill>
                  <a:prstClr val="black">
                    <a:tint val="82000"/>
                  </a:prstClr>
                </a:solidFill>
                <a:latin typeface="Aptos" panose="02110004020202020204"/>
              </a:rPr>
              <a:t>© The Amo Group, LLC 2024 Presenter: Dr. Bernie Tracy </a:t>
            </a:r>
          </a:p>
        </p:txBody>
      </p:sp>
    </p:spTree>
    <p:extLst>
      <p:ext uri="{BB962C8B-B14F-4D97-AF65-F5344CB8AC3E}">
        <p14:creationId xmlns:p14="http://schemas.microsoft.com/office/powerpoint/2010/main" val="5058536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800" y="1295400"/>
            <a:ext cx="8001000" cy="4708981"/>
          </a:xfrm>
          <a:prstGeom prst="rect">
            <a:avLst/>
          </a:prstGeom>
        </p:spPr>
        <p:txBody>
          <a:bodyPr wrap="square">
            <a:spAutoFit/>
          </a:bodyPr>
          <a:lstStyle/>
          <a:p>
            <a:pPr marL="342900" indent="-342900">
              <a:buClr>
                <a:srgbClr val="0070C0"/>
              </a:buClr>
              <a:buFont typeface="+mj-lt"/>
              <a:buAutoNum type="arabicPeriod"/>
              <a:defRPr/>
            </a:pPr>
            <a:r>
              <a:rPr lang="en-US" b="1" dirty="0">
                <a:cs typeface="+mn-cs"/>
              </a:rPr>
              <a:t> </a:t>
            </a:r>
            <a:r>
              <a:rPr lang="en-US" sz="2000" b="1" dirty="0">
                <a:solidFill>
                  <a:srgbClr val="C00000"/>
                </a:solidFill>
                <a:cs typeface="+mn-cs"/>
              </a:rPr>
              <a:t>Not Paying Attention                	(</a:t>
            </a:r>
            <a:r>
              <a:rPr lang="en-US" sz="2000" b="1" dirty="0">
                <a:solidFill>
                  <a:srgbClr val="0070C0"/>
                </a:solidFill>
                <a:cs typeface="+mn-cs"/>
              </a:rPr>
              <a:t>distracted</a:t>
            </a:r>
            <a:r>
              <a:rPr lang="en-US" sz="2000" b="1" dirty="0">
                <a:solidFill>
                  <a:srgbClr val="C00000"/>
                </a:solidFill>
                <a:cs typeface="+mn-cs"/>
              </a:rPr>
              <a:t>)						[    ]							</a:t>
            </a:r>
          </a:p>
          <a:p>
            <a:pPr marL="457200" indent="-457200">
              <a:buClr>
                <a:srgbClr val="0070C0"/>
              </a:buClr>
              <a:buFont typeface="+mj-lt"/>
              <a:buAutoNum type="arabicPeriod"/>
              <a:defRPr/>
            </a:pPr>
            <a:r>
              <a:rPr lang="en-US" sz="2000" b="1" dirty="0">
                <a:solidFill>
                  <a:srgbClr val="C00000"/>
                </a:solidFill>
                <a:cs typeface="+mn-cs"/>
              </a:rPr>
              <a:t>Pseudo-Listening                      	 (</a:t>
            </a:r>
            <a:r>
              <a:rPr lang="en-US" sz="2000" b="1" dirty="0">
                <a:solidFill>
                  <a:srgbClr val="0070C0"/>
                </a:solidFill>
                <a:cs typeface="+mn-cs"/>
              </a:rPr>
              <a:t>pretending</a:t>
            </a:r>
            <a:r>
              <a:rPr lang="en-US" sz="2000" b="1" dirty="0">
                <a:solidFill>
                  <a:srgbClr val="C00000"/>
                </a:solidFill>
                <a:cs typeface="+mn-cs"/>
              </a:rPr>
              <a:t>)					[    ]</a:t>
            </a:r>
          </a:p>
          <a:p>
            <a:pPr marL="457200" indent="-457200">
              <a:buClr>
                <a:srgbClr val="0070C0"/>
              </a:buClr>
              <a:buFont typeface="+mj-lt"/>
              <a:buAutoNum type="arabicPeriod"/>
              <a:defRPr/>
            </a:pPr>
            <a:endParaRPr lang="en-US" sz="2000" dirty="0">
              <a:solidFill>
                <a:srgbClr val="C00000"/>
              </a:solidFill>
              <a:cs typeface="+mn-cs"/>
            </a:endParaRPr>
          </a:p>
          <a:p>
            <a:pPr marL="457200" indent="-457200">
              <a:buClr>
                <a:srgbClr val="0070C0"/>
              </a:buClr>
              <a:buFont typeface="+mj-lt"/>
              <a:buAutoNum type="arabicPeriod"/>
              <a:defRPr/>
            </a:pPr>
            <a:r>
              <a:rPr lang="en-US" sz="2000" b="1" dirty="0">
                <a:solidFill>
                  <a:srgbClr val="C00000"/>
                </a:solidFill>
                <a:cs typeface="+mn-cs"/>
              </a:rPr>
              <a:t>Not Hearing                               	 (</a:t>
            </a:r>
            <a:r>
              <a:rPr lang="en-US" sz="2000" b="1" dirty="0">
                <a:solidFill>
                  <a:srgbClr val="0070C0"/>
                </a:solidFill>
                <a:cs typeface="+mn-cs"/>
              </a:rPr>
              <a:t>facts w/out feelings</a:t>
            </a:r>
            <a:r>
              <a:rPr lang="en-US" sz="2000" b="1" dirty="0">
                <a:solidFill>
                  <a:srgbClr val="C00000"/>
                </a:solidFill>
                <a:cs typeface="+mn-cs"/>
              </a:rPr>
              <a:t>)			[    ]</a:t>
            </a:r>
          </a:p>
          <a:p>
            <a:pPr marL="457200" indent="-457200">
              <a:buClr>
                <a:srgbClr val="0070C0"/>
              </a:buClr>
              <a:buFont typeface="+mj-lt"/>
              <a:buAutoNum type="arabicPeriod"/>
              <a:defRPr/>
            </a:pPr>
            <a:endParaRPr lang="en-US" sz="2000" dirty="0">
              <a:solidFill>
                <a:srgbClr val="C00000"/>
              </a:solidFill>
              <a:cs typeface="+mn-cs"/>
            </a:endParaRPr>
          </a:p>
          <a:p>
            <a:pPr marL="457200" indent="-457200">
              <a:buClr>
                <a:srgbClr val="0070C0"/>
              </a:buClr>
              <a:buFont typeface="+mj-lt"/>
              <a:buAutoNum type="arabicPeriod"/>
              <a:defRPr/>
            </a:pPr>
            <a:r>
              <a:rPr lang="en-US" sz="2000" b="1" dirty="0">
                <a:solidFill>
                  <a:srgbClr val="C00000"/>
                </a:solidFill>
                <a:cs typeface="+mn-cs"/>
              </a:rPr>
              <a:t>Rehearsing                                	 (</a:t>
            </a:r>
            <a:r>
              <a:rPr lang="en-US" sz="2000" b="1" dirty="0">
                <a:solidFill>
                  <a:srgbClr val="0070C0"/>
                </a:solidFill>
                <a:cs typeface="+mn-cs"/>
              </a:rPr>
              <a:t>practicing what to say next</a:t>
            </a:r>
            <a:r>
              <a:rPr lang="en-US" sz="2000" b="1" dirty="0">
                <a:solidFill>
                  <a:srgbClr val="C00000"/>
                </a:solidFill>
                <a:cs typeface="+mn-cs"/>
              </a:rPr>
              <a:t>)		[    ]</a:t>
            </a:r>
          </a:p>
          <a:p>
            <a:pPr marL="457200" indent="-457200">
              <a:buClr>
                <a:srgbClr val="0070C0"/>
              </a:buClr>
              <a:buFont typeface="+mj-lt"/>
              <a:buAutoNum type="arabicPeriod"/>
              <a:defRPr/>
            </a:pPr>
            <a:endParaRPr lang="en-US" sz="2000" dirty="0">
              <a:solidFill>
                <a:srgbClr val="C00000"/>
              </a:solidFill>
              <a:cs typeface="+mn-cs"/>
            </a:endParaRPr>
          </a:p>
          <a:p>
            <a:pPr marL="457200" indent="-457200">
              <a:buClr>
                <a:srgbClr val="0070C0"/>
              </a:buClr>
              <a:buFont typeface="+mj-lt"/>
              <a:buAutoNum type="arabicPeriod"/>
              <a:defRPr/>
            </a:pPr>
            <a:r>
              <a:rPr lang="en-US" sz="2000" b="1" dirty="0">
                <a:solidFill>
                  <a:srgbClr val="C00000"/>
                </a:solidFill>
                <a:cs typeface="+mn-cs"/>
              </a:rPr>
              <a:t>Interrupting                               	 (</a:t>
            </a:r>
            <a:r>
              <a:rPr lang="en-US" sz="2000" b="1" dirty="0">
                <a:solidFill>
                  <a:srgbClr val="0070C0"/>
                </a:solidFill>
                <a:cs typeface="+mn-cs"/>
              </a:rPr>
              <a:t>cutting-off the speaker</a:t>
            </a:r>
            <a:r>
              <a:rPr lang="en-US" sz="2000" b="1" dirty="0">
                <a:solidFill>
                  <a:srgbClr val="C00000"/>
                </a:solidFill>
                <a:cs typeface="+mn-cs"/>
              </a:rPr>
              <a:t>)			[    ]</a:t>
            </a:r>
          </a:p>
          <a:p>
            <a:pPr marL="457200" indent="-457200">
              <a:buClr>
                <a:srgbClr val="0070C0"/>
              </a:buClr>
              <a:buFont typeface="+mj-lt"/>
              <a:buAutoNum type="arabicPeriod"/>
              <a:defRPr/>
            </a:pPr>
            <a:endParaRPr lang="en-US" sz="2000" dirty="0">
              <a:solidFill>
                <a:srgbClr val="C00000"/>
              </a:solidFill>
              <a:cs typeface="+mn-cs"/>
            </a:endParaRPr>
          </a:p>
          <a:p>
            <a:pPr marL="457200" indent="-457200">
              <a:buClr>
                <a:srgbClr val="0070C0"/>
              </a:buClr>
              <a:buFont typeface="+mj-lt"/>
              <a:buAutoNum type="arabicPeriod"/>
              <a:defRPr/>
            </a:pPr>
            <a:r>
              <a:rPr lang="en-US" sz="2000" b="1" dirty="0">
                <a:solidFill>
                  <a:srgbClr val="C00000"/>
                </a:solidFill>
                <a:cs typeface="+mn-cs"/>
              </a:rPr>
              <a:t>Hearing What is Expected       	 (</a:t>
            </a:r>
            <a:r>
              <a:rPr lang="en-US" sz="2000" b="1" dirty="0">
                <a:solidFill>
                  <a:srgbClr val="0070C0"/>
                </a:solidFill>
                <a:cs typeface="+mn-cs"/>
              </a:rPr>
              <a:t>hearing what </a:t>
            </a:r>
            <a:r>
              <a:rPr lang="en-US" sz="2000" b="1" u="sng" dirty="0">
                <a:solidFill>
                  <a:srgbClr val="0070C0"/>
                </a:solidFill>
                <a:cs typeface="+mn-cs"/>
              </a:rPr>
              <a:t>you</a:t>
            </a:r>
            <a:r>
              <a:rPr lang="en-US" sz="2000" b="1" dirty="0">
                <a:solidFill>
                  <a:srgbClr val="0070C0"/>
                </a:solidFill>
                <a:cs typeface="+mn-cs"/>
              </a:rPr>
              <a:t> want</a:t>
            </a:r>
            <a:r>
              <a:rPr lang="en-US" sz="2000" b="1" dirty="0">
                <a:solidFill>
                  <a:srgbClr val="C00000"/>
                </a:solidFill>
                <a:cs typeface="+mn-cs"/>
              </a:rPr>
              <a:t>)			[    ]</a:t>
            </a:r>
          </a:p>
          <a:p>
            <a:pPr marL="457200" indent="-457200">
              <a:buClr>
                <a:srgbClr val="0070C0"/>
              </a:buClr>
              <a:buFont typeface="+mj-lt"/>
              <a:buAutoNum type="arabicPeriod"/>
              <a:defRPr/>
            </a:pPr>
            <a:endParaRPr lang="en-US" sz="2000" dirty="0">
              <a:solidFill>
                <a:srgbClr val="C00000"/>
              </a:solidFill>
              <a:cs typeface="+mn-cs"/>
            </a:endParaRPr>
          </a:p>
          <a:p>
            <a:pPr marL="457200" indent="-457200">
              <a:buClr>
                <a:srgbClr val="0070C0"/>
              </a:buClr>
              <a:buFont typeface="+mj-lt"/>
              <a:buAutoNum type="arabicPeriod"/>
              <a:defRPr/>
            </a:pPr>
            <a:r>
              <a:rPr lang="en-US" sz="2000" b="1" dirty="0">
                <a:solidFill>
                  <a:srgbClr val="C00000"/>
                </a:solidFill>
                <a:cs typeface="+mn-cs"/>
              </a:rPr>
              <a:t>Feeling Defensive                     	 (</a:t>
            </a:r>
            <a:r>
              <a:rPr lang="en-US" sz="2000" b="1" dirty="0">
                <a:solidFill>
                  <a:srgbClr val="0070C0"/>
                </a:solidFill>
                <a:cs typeface="+mn-cs"/>
              </a:rPr>
              <a:t>assuming speaker’s intent</a:t>
            </a:r>
            <a:r>
              <a:rPr lang="en-US" sz="2000" b="1" dirty="0">
                <a:solidFill>
                  <a:srgbClr val="C00000"/>
                </a:solidFill>
                <a:cs typeface="+mn-cs"/>
              </a:rPr>
              <a:t>)		[    ]</a:t>
            </a:r>
          </a:p>
          <a:p>
            <a:pPr marL="457200" indent="-457200">
              <a:buClr>
                <a:srgbClr val="0070C0"/>
              </a:buClr>
              <a:buFont typeface="+mj-lt"/>
              <a:buAutoNum type="arabicPeriod"/>
              <a:defRPr/>
            </a:pPr>
            <a:endParaRPr lang="en-US" sz="2000" dirty="0">
              <a:solidFill>
                <a:srgbClr val="C00000"/>
              </a:solidFill>
              <a:cs typeface="+mn-cs"/>
            </a:endParaRPr>
          </a:p>
          <a:p>
            <a:pPr marL="457200" indent="-457200">
              <a:buClr>
                <a:srgbClr val="0070C0"/>
              </a:buClr>
              <a:buFont typeface="+mj-lt"/>
              <a:buAutoNum type="arabicPeriod"/>
              <a:defRPr/>
            </a:pPr>
            <a:r>
              <a:rPr lang="en-US" sz="2000" b="1" dirty="0">
                <a:solidFill>
                  <a:srgbClr val="C00000"/>
                </a:solidFill>
                <a:cs typeface="+mn-cs"/>
              </a:rPr>
              <a:t>Listening for Disagreement       (</a:t>
            </a:r>
            <a:r>
              <a:rPr lang="en-US" b="1" dirty="0">
                <a:solidFill>
                  <a:srgbClr val="0070C0"/>
                </a:solidFill>
                <a:cs typeface="+mn-cs"/>
              </a:rPr>
              <a:t>waiting for a chance to attack</a:t>
            </a:r>
            <a:r>
              <a:rPr lang="en-US" b="1" dirty="0">
                <a:solidFill>
                  <a:srgbClr val="C00000"/>
                </a:solidFill>
                <a:cs typeface="+mn-cs"/>
              </a:rPr>
              <a:t>)	[    ]</a:t>
            </a:r>
            <a:endParaRPr lang="en-US" dirty="0">
              <a:solidFill>
                <a:srgbClr val="C00000"/>
              </a:solidFill>
              <a:cs typeface="+mn-cs"/>
            </a:endParaRPr>
          </a:p>
        </p:txBody>
      </p:sp>
      <p:sp>
        <p:nvSpPr>
          <p:cNvPr id="19459" name="Rectangle 3"/>
          <p:cNvSpPr>
            <a:spLocks noChangeArrowheads="1"/>
          </p:cNvSpPr>
          <p:nvPr/>
        </p:nvSpPr>
        <p:spPr bwMode="auto">
          <a:xfrm>
            <a:off x="1295400" y="214313"/>
            <a:ext cx="66294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2000"/>
              </a:spcBef>
              <a:buClr>
                <a:srgbClr val="ADDCF5"/>
              </a:buClr>
              <a:buSzPct val="110000"/>
              <a:buFont typeface="Wingdings 2" panose="05020102010507070707" pitchFamily="18" charset="2"/>
              <a:buChar char=""/>
              <a:defRPr sz="2400">
                <a:solidFill>
                  <a:srgbClr val="595959"/>
                </a:solidFill>
                <a:latin typeface="News Gothic MT" charset="0"/>
                <a:ea typeface="ＭＳ Ｐゴシック" panose="020B0600070205080204" pitchFamily="34" charset="-128"/>
              </a:defRPr>
            </a:lvl1pPr>
            <a:lvl2pPr marL="742950" indent="-285750" eaLnBrk="0" hangingPunct="0">
              <a:spcBef>
                <a:spcPts val="600"/>
              </a:spcBef>
              <a:buClr>
                <a:srgbClr val="26A3E6"/>
              </a:buClr>
              <a:buSzPct val="110000"/>
              <a:buFont typeface="Wingdings 2" panose="05020102010507070707" pitchFamily="18" charset="2"/>
              <a:buChar char=""/>
              <a:defRPr sz="2200">
                <a:solidFill>
                  <a:srgbClr val="595959"/>
                </a:solidFill>
                <a:latin typeface="News Gothic MT" charset="0"/>
                <a:ea typeface="ＭＳ Ｐゴシック" panose="020B0600070205080204" pitchFamily="34" charset="-128"/>
              </a:defRPr>
            </a:lvl2pPr>
            <a:lvl3pPr marL="1143000" indent="-228600" eaLnBrk="0" hangingPunct="0">
              <a:spcBef>
                <a:spcPts val="600"/>
              </a:spcBef>
              <a:buClr>
                <a:srgbClr val="ADDCF5"/>
              </a:buClr>
              <a:buSzPct val="110000"/>
              <a:buFont typeface="Wingdings 2" panose="05020102010507070707" pitchFamily="18" charset="2"/>
              <a:buChar char=""/>
              <a:defRPr sz="2000">
                <a:solidFill>
                  <a:srgbClr val="595959"/>
                </a:solidFill>
                <a:latin typeface="News Gothic MT" charset="0"/>
                <a:ea typeface="ＭＳ Ｐゴシック" panose="020B0600070205080204" pitchFamily="34" charset="-128"/>
              </a:defRPr>
            </a:lvl3pPr>
            <a:lvl4pPr marL="1600200" indent="-228600" eaLnBrk="0" hangingPunct="0">
              <a:spcBef>
                <a:spcPts val="600"/>
              </a:spcBef>
              <a:buClr>
                <a:srgbClr val="26A3E6"/>
              </a:buClr>
              <a:buSzPct val="110000"/>
              <a:buFont typeface="Wingdings 2" panose="05020102010507070707" pitchFamily="18" charset="2"/>
              <a:buChar char=""/>
              <a:defRPr>
                <a:solidFill>
                  <a:srgbClr val="595959"/>
                </a:solidFill>
                <a:latin typeface="News Gothic MT" charset="0"/>
                <a:ea typeface="ＭＳ Ｐゴシック" panose="020B0600070205080204" pitchFamily="34" charset="-128"/>
              </a:defRPr>
            </a:lvl4pPr>
            <a:lvl5pPr marL="2057400" indent="-228600" eaLnBrk="0" hangingPunct="0">
              <a:spcBef>
                <a:spcPts val="600"/>
              </a:spcBef>
              <a:buClr>
                <a:srgbClr val="ADDCF5"/>
              </a:buClr>
              <a:buSzPct val="110000"/>
              <a:buFont typeface="Wingdings 2" panose="05020102010507070707" pitchFamily="18" charset="2"/>
              <a:buChar char=""/>
              <a:defRPr>
                <a:solidFill>
                  <a:srgbClr val="595959"/>
                </a:solidFill>
                <a:latin typeface="News Gothic MT" charset="0"/>
                <a:ea typeface="ＭＳ Ｐゴシック" panose="020B0600070205080204" pitchFamily="34" charset="-128"/>
              </a:defRPr>
            </a:lvl5pPr>
            <a:lvl6pPr marL="2514600" indent="-228600" eaLnBrk="0" fontAlgn="base" hangingPunct="0">
              <a:spcBef>
                <a:spcPts val="600"/>
              </a:spcBef>
              <a:spcAft>
                <a:spcPct val="0"/>
              </a:spcAft>
              <a:buClr>
                <a:srgbClr val="ADDCF5"/>
              </a:buClr>
              <a:buSzPct val="110000"/>
              <a:buFont typeface="Wingdings 2" panose="05020102010507070707" pitchFamily="18" charset="2"/>
              <a:buChar char=""/>
              <a:defRPr>
                <a:solidFill>
                  <a:srgbClr val="595959"/>
                </a:solidFill>
                <a:latin typeface="News Gothic MT" charset="0"/>
                <a:ea typeface="ＭＳ Ｐゴシック" panose="020B0600070205080204" pitchFamily="34" charset="-128"/>
              </a:defRPr>
            </a:lvl6pPr>
            <a:lvl7pPr marL="2971800" indent="-228600" eaLnBrk="0" fontAlgn="base" hangingPunct="0">
              <a:spcBef>
                <a:spcPts val="600"/>
              </a:spcBef>
              <a:spcAft>
                <a:spcPct val="0"/>
              </a:spcAft>
              <a:buClr>
                <a:srgbClr val="ADDCF5"/>
              </a:buClr>
              <a:buSzPct val="110000"/>
              <a:buFont typeface="Wingdings 2" panose="05020102010507070707" pitchFamily="18" charset="2"/>
              <a:buChar char=""/>
              <a:defRPr>
                <a:solidFill>
                  <a:srgbClr val="595959"/>
                </a:solidFill>
                <a:latin typeface="News Gothic MT" charset="0"/>
                <a:ea typeface="ＭＳ Ｐゴシック" panose="020B0600070205080204" pitchFamily="34" charset="-128"/>
              </a:defRPr>
            </a:lvl7pPr>
            <a:lvl8pPr marL="3429000" indent="-228600" eaLnBrk="0" fontAlgn="base" hangingPunct="0">
              <a:spcBef>
                <a:spcPts val="600"/>
              </a:spcBef>
              <a:spcAft>
                <a:spcPct val="0"/>
              </a:spcAft>
              <a:buClr>
                <a:srgbClr val="ADDCF5"/>
              </a:buClr>
              <a:buSzPct val="110000"/>
              <a:buFont typeface="Wingdings 2" panose="05020102010507070707" pitchFamily="18" charset="2"/>
              <a:buChar char=""/>
              <a:defRPr>
                <a:solidFill>
                  <a:srgbClr val="595959"/>
                </a:solidFill>
                <a:latin typeface="News Gothic MT" charset="0"/>
                <a:ea typeface="ＭＳ Ｐゴシック" panose="020B0600070205080204" pitchFamily="34" charset="-128"/>
              </a:defRPr>
            </a:lvl8pPr>
            <a:lvl9pPr marL="3886200" indent="-228600" eaLnBrk="0" fontAlgn="base" hangingPunct="0">
              <a:spcBef>
                <a:spcPts val="600"/>
              </a:spcBef>
              <a:spcAft>
                <a:spcPct val="0"/>
              </a:spcAft>
              <a:buClr>
                <a:srgbClr val="ADDCF5"/>
              </a:buClr>
              <a:buSzPct val="110000"/>
              <a:buFont typeface="Wingdings 2" panose="05020102010507070707" pitchFamily="18" charset="2"/>
              <a:buChar char=""/>
              <a:defRPr>
                <a:solidFill>
                  <a:srgbClr val="595959"/>
                </a:solidFill>
                <a:latin typeface="News Gothic MT" charset="0"/>
                <a:ea typeface="ＭＳ Ｐゴシック" panose="020B0600070205080204" pitchFamily="34" charset="-128"/>
              </a:defRPr>
            </a:lvl9pPr>
          </a:lstStyle>
          <a:p>
            <a:pPr algn="ctr" eaLnBrk="1" hangingPunct="1">
              <a:spcBef>
                <a:spcPct val="0"/>
              </a:spcBef>
              <a:buClrTx/>
              <a:buSzTx/>
              <a:buFontTx/>
              <a:buNone/>
            </a:pPr>
            <a:r>
              <a:rPr lang="en-US" altLang="en-US" sz="3200" b="1" dirty="0">
                <a:solidFill>
                  <a:srgbClr val="002060"/>
                </a:solidFill>
                <a:latin typeface="Book Antiqua" panose="02040602050305030304" pitchFamily="18" charset="0"/>
              </a:rPr>
              <a:t>Listening Habits</a:t>
            </a:r>
          </a:p>
        </p:txBody>
      </p:sp>
      <p:sp>
        <p:nvSpPr>
          <p:cNvPr id="4" name="Slide Number Placeholder 3"/>
          <p:cNvSpPr>
            <a:spLocks noGrp="1"/>
          </p:cNvSpPr>
          <p:nvPr>
            <p:ph type="sldNum" sz="quarter" idx="12"/>
          </p:nvPr>
        </p:nvSpPr>
        <p:spPr/>
        <p:txBody>
          <a:bodyPr/>
          <a:lstStyle/>
          <a:p>
            <a:fld id="{264A4386-A48C-4113-9EC1-F6BE72A0F776}" type="slidenum">
              <a:rPr lang="en-US" altLang="en-US" smtClean="0"/>
              <a:pPr/>
              <a:t>12</a:t>
            </a:fld>
            <a:endParaRPr lang="en-US" altLang="en-US"/>
          </a:p>
        </p:txBody>
      </p:sp>
      <p:sp>
        <p:nvSpPr>
          <p:cNvPr id="8" name="Rectangle 7"/>
          <p:cNvSpPr/>
          <p:nvPr/>
        </p:nvSpPr>
        <p:spPr>
          <a:xfrm rot="18726030">
            <a:off x="1363923" y="6286139"/>
            <a:ext cx="114443" cy="646331"/>
          </a:xfrm>
          <a:prstGeom prst="rect">
            <a:avLst/>
          </a:prstGeom>
        </p:spPr>
        <p:txBody>
          <a:bodyPr wrap="square">
            <a:spAutoFit/>
          </a:bodyPr>
          <a:lstStyle/>
          <a:p>
            <a:pPr algn="ctr"/>
            <a:r>
              <a:rPr lang="en-US" sz="12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A</a:t>
            </a:r>
          </a:p>
          <a:p>
            <a:pPr algn="ctr"/>
            <a:r>
              <a:rPr lang="en-US" sz="12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T</a:t>
            </a:r>
          </a:p>
          <a:p>
            <a:pPr algn="ctr"/>
            <a:r>
              <a:rPr lang="en-US" sz="12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S</a:t>
            </a:r>
            <a:endParaRPr lang="en-US" sz="1200" dirty="0"/>
          </a:p>
        </p:txBody>
      </p:sp>
      <p:sp>
        <p:nvSpPr>
          <p:cNvPr id="3" name="Footer Placeholder 2"/>
          <p:cNvSpPr>
            <a:spLocks noGrp="1"/>
          </p:cNvSpPr>
          <p:nvPr>
            <p:ph type="ftr" sz="quarter" idx="11"/>
          </p:nvPr>
        </p:nvSpPr>
        <p:spPr>
          <a:xfrm>
            <a:off x="2924164" y="6167624"/>
            <a:ext cx="5314517" cy="365125"/>
          </a:xfrm>
        </p:spPr>
        <p:txBody>
          <a:bodyPr/>
          <a:lstStyle/>
          <a:p>
            <a:pPr>
              <a:defRPr/>
            </a:pPr>
            <a:r>
              <a:rPr lang="pl-PL" altLang="en-US" sz="1000" dirty="0"/>
              <a:t>© September 10, 2024  CGP: Dr. Bernie Tracy &amp; Niki Rowe</a:t>
            </a:r>
            <a:endParaRPr lang="en-US" alt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549275" y="107950"/>
            <a:ext cx="8042275" cy="882650"/>
          </a:xfrm>
        </p:spPr>
        <p:txBody>
          <a:bodyPr/>
          <a:lstStyle/>
          <a:p>
            <a:r>
              <a:rPr lang="en-US" altLang="en-US" sz="3600" b="1" dirty="0">
                <a:solidFill>
                  <a:srgbClr val="002060"/>
                </a:solidFill>
                <a:latin typeface="Book Antiqua" panose="02040602050305030304" pitchFamily="18" charset="0"/>
                <a:ea typeface="ＭＳ Ｐゴシック" panose="020B0600070205080204" pitchFamily="34" charset="-128"/>
              </a:rPr>
              <a:t>The Art of Listening</a:t>
            </a:r>
          </a:p>
        </p:txBody>
      </p:sp>
      <p:sp>
        <p:nvSpPr>
          <p:cNvPr id="18435" name="Content Placeholder 2"/>
          <p:cNvSpPr>
            <a:spLocks noGrp="1"/>
          </p:cNvSpPr>
          <p:nvPr>
            <p:ph idx="1"/>
          </p:nvPr>
        </p:nvSpPr>
        <p:spPr>
          <a:xfrm>
            <a:off x="1101725" y="1143000"/>
            <a:ext cx="8042275" cy="4800600"/>
          </a:xfrm>
        </p:spPr>
        <p:txBody>
          <a:bodyPr>
            <a:normAutofit fontScale="92500" lnSpcReduction="20000"/>
          </a:bodyPr>
          <a:lstStyle/>
          <a:p>
            <a:pPr marL="0" indent="0">
              <a:buFont typeface="Wingdings 2" panose="05020102010507070707" pitchFamily="18" charset="2"/>
              <a:buNone/>
            </a:pPr>
            <a:endParaRPr lang="en-US" altLang="en-US" dirty="0">
              <a:ea typeface="ＭＳ Ｐゴシック" panose="020B0600070205080204" pitchFamily="34" charset="-128"/>
            </a:endParaRPr>
          </a:p>
          <a:p>
            <a:pPr marL="0" indent="0">
              <a:buFont typeface="Wingdings 2" panose="05020102010507070707" pitchFamily="18" charset="2"/>
              <a:buNone/>
            </a:pPr>
            <a:r>
              <a:rPr lang="en-US" altLang="en-US" sz="2800" b="1" i="1" dirty="0">
                <a:solidFill>
                  <a:srgbClr val="C00000"/>
                </a:solidFill>
                <a:latin typeface="Book Antiqua" panose="02040602050305030304" pitchFamily="18" charset="0"/>
                <a:ea typeface="ＭＳ Ｐゴシック" panose="020B0600070205080204" pitchFamily="34" charset="-128"/>
              </a:rPr>
              <a:t>Listening</a:t>
            </a:r>
            <a:r>
              <a:rPr lang="en-US" altLang="en-US" sz="2800" b="1" dirty="0">
                <a:latin typeface="Book Antiqua" panose="02040602050305030304" pitchFamily="18" charset="0"/>
                <a:ea typeface="ＭＳ Ｐゴシック" panose="020B0600070205080204" pitchFamily="34" charset="-128"/>
              </a:rPr>
              <a:t> </a:t>
            </a:r>
            <a:r>
              <a:rPr lang="en-US" altLang="en-US" sz="2800" b="1" i="1" dirty="0">
                <a:solidFill>
                  <a:srgbClr val="FF0000"/>
                </a:solidFill>
                <a:latin typeface="Book Antiqua" panose="02040602050305030304" pitchFamily="18" charset="0"/>
                <a:ea typeface="ＭＳ Ｐゴシック" panose="020B0600070205080204" pitchFamily="34" charset="-128"/>
              </a:rPr>
              <a:t>-</a:t>
            </a:r>
            <a:r>
              <a:rPr lang="en-US" altLang="en-US" sz="2800" b="1" i="1" dirty="0">
                <a:solidFill>
                  <a:srgbClr val="0070C0"/>
                </a:solidFill>
                <a:latin typeface="Book Antiqua" panose="02040602050305030304" pitchFamily="18" charset="0"/>
                <a:ea typeface="ＭＳ Ｐゴシック" panose="020B0600070205080204" pitchFamily="34" charset="-128"/>
              </a:rPr>
              <a:t> </a:t>
            </a:r>
            <a:r>
              <a:rPr lang="en-US" altLang="en-US" sz="2800" b="1" i="1" dirty="0">
                <a:solidFill>
                  <a:srgbClr val="002060"/>
                </a:solidFill>
                <a:latin typeface="Book Antiqua" panose="02040602050305030304" pitchFamily="18" charset="0"/>
                <a:ea typeface="ＭＳ Ｐゴシック" panose="020B0600070205080204" pitchFamily="34" charset="-128"/>
              </a:rPr>
              <a:t>the act of attending to the speaker in a way that helps the listener receive both spoken and unspoken messages</a:t>
            </a:r>
            <a:r>
              <a:rPr lang="en-US" altLang="en-US" sz="2800" b="1" i="1" dirty="0">
                <a:solidFill>
                  <a:srgbClr val="0070C0"/>
                </a:solidFill>
                <a:latin typeface="Book Antiqua" panose="02040602050305030304" pitchFamily="18" charset="0"/>
                <a:ea typeface="ＭＳ Ｐゴシック" panose="020B0600070205080204" pitchFamily="34" charset="-128"/>
              </a:rPr>
              <a:t>. </a:t>
            </a:r>
          </a:p>
          <a:p>
            <a:pPr marL="0" indent="0">
              <a:buFont typeface="Wingdings 2" panose="05020102010507070707" pitchFamily="18" charset="2"/>
              <a:buNone/>
            </a:pPr>
            <a:r>
              <a:rPr lang="en-US" altLang="en-US" sz="1400" b="1" i="1" dirty="0">
                <a:solidFill>
                  <a:srgbClr val="0070C0"/>
                </a:solidFill>
                <a:latin typeface="Book Antiqua" panose="02040602050305030304" pitchFamily="18" charset="0"/>
                <a:ea typeface="ＭＳ Ｐゴシック" panose="020B0600070205080204" pitchFamily="34" charset="-128"/>
              </a:rPr>
              <a:t> </a:t>
            </a:r>
          </a:p>
          <a:p>
            <a:pPr marL="0" indent="0">
              <a:buFont typeface="Wingdings 2" panose="05020102010507070707" pitchFamily="18" charset="2"/>
              <a:buNone/>
            </a:pPr>
            <a:r>
              <a:rPr lang="en-US" altLang="en-US" sz="2800" b="1" i="1" dirty="0">
                <a:solidFill>
                  <a:srgbClr val="C00000"/>
                </a:solidFill>
                <a:latin typeface="Book Antiqua" panose="02040602050305030304" pitchFamily="18" charset="0"/>
                <a:ea typeface="ＭＳ Ｐゴシック" panose="020B0600070205080204" pitchFamily="34" charset="-128"/>
              </a:rPr>
              <a:t>Active Listening - </a:t>
            </a:r>
            <a:r>
              <a:rPr lang="en-US" altLang="en-US" sz="2800" b="1" i="1" dirty="0">
                <a:solidFill>
                  <a:srgbClr val="002060"/>
                </a:solidFill>
                <a:latin typeface="Book Antiqua" panose="02040602050305030304" pitchFamily="18" charset="0"/>
                <a:ea typeface="ＭＳ Ｐゴシック" panose="020B0600070205080204" pitchFamily="34" charset="-128"/>
              </a:rPr>
              <a:t>gives both the speaker and listener direct feedback that allows them to loop messages for increased clarity.</a:t>
            </a:r>
          </a:p>
          <a:p>
            <a:pPr marL="0" indent="0">
              <a:buFont typeface="Wingdings 2" panose="05020102010507070707" pitchFamily="18" charset="2"/>
              <a:buNone/>
            </a:pPr>
            <a:endParaRPr lang="en-US" altLang="en-US" sz="1400" b="1" i="1" dirty="0">
              <a:solidFill>
                <a:srgbClr val="0070C0"/>
              </a:solidFill>
              <a:latin typeface="Book Antiqua" panose="02040602050305030304" pitchFamily="18" charset="0"/>
              <a:ea typeface="ＭＳ Ｐゴシック" panose="020B0600070205080204" pitchFamily="34" charset="-128"/>
            </a:endParaRPr>
          </a:p>
          <a:p>
            <a:pPr marL="0" indent="0">
              <a:buFont typeface="Wingdings 2" panose="05020102010507070707" pitchFamily="18" charset="2"/>
              <a:buNone/>
            </a:pPr>
            <a:r>
              <a:rPr lang="en-US" altLang="en-US" sz="2800" b="1" i="1" dirty="0">
                <a:solidFill>
                  <a:srgbClr val="C00000"/>
                </a:solidFill>
                <a:latin typeface="Book Antiqua" panose="02040602050305030304" pitchFamily="18" charset="0"/>
                <a:ea typeface="ＭＳ Ｐゴシック" panose="020B0600070205080204" pitchFamily="34" charset="-128"/>
              </a:rPr>
              <a:t>Collaborative Listening – </a:t>
            </a:r>
            <a:r>
              <a:rPr lang="en-US" altLang="en-US" sz="2800" b="1" i="1" dirty="0">
                <a:solidFill>
                  <a:srgbClr val="002060"/>
                </a:solidFill>
                <a:latin typeface="Book Antiqua" panose="02040602050305030304" pitchFamily="18" charset="0"/>
                <a:ea typeface="ＭＳ Ｐゴシック" panose="020B0600070205080204" pitchFamily="34" charset="-128"/>
              </a:rPr>
              <a:t>Listener’s attention is on understanding the speaker’s implied and/or unspoken concerns and interests from his/her perspective.</a:t>
            </a:r>
          </a:p>
          <a:p>
            <a:pPr marL="0" indent="0">
              <a:buFont typeface="Wingdings 2" panose="05020102010507070707" pitchFamily="18" charset="2"/>
              <a:buNone/>
            </a:pPr>
            <a:r>
              <a:rPr lang="en-US" altLang="en-US" sz="2800" b="1" i="1" dirty="0">
                <a:solidFill>
                  <a:srgbClr val="002060"/>
                </a:solidFill>
                <a:latin typeface="Book Antiqua" panose="02040602050305030304" pitchFamily="18" charset="0"/>
                <a:ea typeface="ＭＳ Ｐゴシック" panose="020B0600070205080204" pitchFamily="34" charset="-128"/>
              </a:rPr>
              <a:t>                      ATTENTIVE CURIOSITY</a:t>
            </a:r>
          </a:p>
        </p:txBody>
      </p:sp>
      <p:sp>
        <p:nvSpPr>
          <p:cNvPr id="3" name="Slide Number Placeholder 2"/>
          <p:cNvSpPr>
            <a:spLocks noGrp="1"/>
          </p:cNvSpPr>
          <p:nvPr>
            <p:ph type="sldNum" sz="quarter" idx="12"/>
          </p:nvPr>
        </p:nvSpPr>
        <p:spPr/>
        <p:txBody>
          <a:bodyPr/>
          <a:lstStyle/>
          <a:p>
            <a:fld id="{9F5490B7-965F-4455-9041-51ED97DA5184}" type="slidenum">
              <a:rPr lang="en-US" altLang="en-US" smtClean="0"/>
              <a:pPr/>
              <a:t>13</a:t>
            </a:fld>
            <a:endParaRPr lang="en-US" altLang="en-US"/>
          </a:p>
        </p:txBody>
      </p:sp>
      <p:sp>
        <p:nvSpPr>
          <p:cNvPr id="8" name="Rectangle 7"/>
          <p:cNvSpPr/>
          <p:nvPr/>
        </p:nvSpPr>
        <p:spPr>
          <a:xfrm rot="18726030">
            <a:off x="1363923" y="6286139"/>
            <a:ext cx="114443" cy="646331"/>
          </a:xfrm>
          <a:prstGeom prst="rect">
            <a:avLst/>
          </a:prstGeom>
        </p:spPr>
        <p:txBody>
          <a:bodyPr wrap="square">
            <a:spAutoFit/>
          </a:bodyPr>
          <a:lstStyle/>
          <a:p>
            <a:pPr algn="ctr"/>
            <a:r>
              <a:rPr lang="en-US" sz="12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A</a:t>
            </a:r>
          </a:p>
          <a:p>
            <a:pPr algn="ctr"/>
            <a:r>
              <a:rPr lang="en-US" sz="12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T</a:t>
            </a:r>
          </a:p>
          <a:p>
            <a:pPr algn="ctr"/>
            <a:r>
              <a:rPr lang="en-US" sz="12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S</a:t>
            </a:r>
            <a:endParaRPr lang="en-US" sz="1200" dirty="0"/>
          </a:p>
        </p:txBody>
      </p:sp>
      <p:sp>
        <p:nvSpPr>
          <p:cNvPr id="2" name="Footer Placeholder 1"/>
          <p:cNvSpPr>
            <a:spLocks noGrp="1"/>
          </p:cNvSpPr>
          <p:nvPr>
            <p:ph type="ftr" sz="quarter" idx="11"/>
          </p:nvPr>
        </p:nvSpPr>
        <p:spPr>
          <a:xfrm>
            <a:off x="1913153" y="6426741"/>
            <a:ext cx="5314517" cy="365125"/>
          </a:xfrm>
        </p:spPr>
        <p:txBody>
          <a:bodyPr/>
          <a:lstStyle/>
          <a:p>
            <a:pPr>
              <a:defRPr/>
            </a:pPr>
            <a:r>
              <a:rPr lang="pl-PL" altLang="en-US" sz="1000"/>
              <a:t>© September 10, 2024  CGP: Dr. Bernie Tracy &amp; Niki Rowe</a:t>
            </a:r>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8435">
                                            <p:txEl>
                                              <p:pRg st="1" end="1"/>
                                            </p:txEl>
                                          </p:spTgt>
                                        </p:tgtEl>
                                        <p:attrNameLst>
                                          <p:attrName>style.visibility</p:attrName>
                                        </p:attrNameLst>
                                      </p:cBhvr>
                                      <p:to>
                                        <p:strVal val="visible"/>
                                      </p:to>
                                    </p:set>
                                    <p:animEffect transition="in" filter="fade">
                                      <p:cBhvr>
                                        <p:cTn id="7" dur="1000"/>
                                        <p:tgtEl>
                                          <p:spTgt spid="18435">
                                            <p:txEl>
                                              <p:pRg st="1" end="1"/>
                                            </p:txEl>
                                          </p:spTgt>
                                        </p:tgtEl>
                                      </p:cBhvr>
                                    </p:animEffect>
                                    <p:anim calcmode="lin" valueType="num">
                                      <p:cBhvr>
                                        <p:cTn id="8" dur="1000" fill="hold"/>
                                        <p:tgtEl>
                                          <p:spTgt spid="18435">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1843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8435">
                                            <p:txEl>
                                              <p:pRg st="3" end="3"/>
                                            </p:txEl>
                                          </p:spTgt>
                                        </p:tgtEl>
                                        <p:attrNameLst>
                                          <p:attrName>style.visibility</p:attrName>
                                        </p:attrNameLst>
                                      </p:cBhvr>
                                      <p:to>
                                        <p:strVal val="visible"/>
                                      </p:to>
                                    </p:set>
                                    <p:animEffect transition="in" filter="fade">
                                      <p:cBhvr>
                                        <p:cTn id="14" dur="1000"/>
                                        <p:tgtEl>
                                          <p:spTgt spid="18435">
                                            <p:txEl>
                                              <p:pRg st="3" end="3"/>
                                            </p:txEl>
                                          </p:spTgt>
                                        </p:tgtEl>
                                      </p:cBhvr>
                                    </p:animEffect>
                                    <p:anim calcmode="lin" valueType="num">
                                      <p:cBhvr>
                                        <p:cTn id="15" dur="1000" fill="hold"/>
                                        <p:tgtEl>
                                          <p:spTgt spid="18435">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1843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8435">
                                            <p:txEl>
                                              <p:pRg st="5" end="5"/>
                                            </p:txEl>
                                          </p:spTgt>
                                        </p:tgtEl>
                                        <p:attrNameLst>
                                          <p:attrName>style.visibility</p:attrName>
                                        </p:attrNameLst>
                                      </p:cBhvr>
                                      <p:to>
                                        <p:strVal val="visible"/>
                                      </p:to>
                                    </p:set>
                                    <p:animEffect transition="in" filter="fade">
                                      <p:cBhvr>
                                        <p:cTn id="21" dur="1000"/>
                                        <p:tgtEl>
                                          <p:spTgt spid="18435">
                                            <p:txEl>
                                              <p:pRg st="5" end="5"/>
                                            </p:txEl>
                                          </p:spTgt>
                                        </p:tgtEl>
                                      </p:cBhvr>
                                    </p:animEffect>
                                    <p:anim calcmode="lin" valueType="num">
                                      <p:cBhvr>
                                        <p:cTn id="22" dur="1000" fill="hold"/>
                                        <p:tgtEl>
                                          <p:spTgt spid="18435">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1843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8435">
                                            <p:txEl>
                                              <p:pRg st="6" end="6"/>
                                            </p:txEl>
                                          </p:spTgt>
                                        </p:tgtEl>
                                        <p:attrNameLst>
                                          <p:attrName>style.visibility</p:attrName>
                                        </p:attrNameLst>
                                      </p:cBhvr>
                                      <p:to>
                                        <p:strVal val="visible"/>
                                      </p:to>
                                    </p:set>
                                    <p:animEffect transition="in" filter="fade">
                                      <p:cBhvr>
                                        <p:cTn id="28" dur="1000"/>
                                        <p:tgtEl>
                                          <p:spTgt spid="18435">
                                            <p:txEl>
                                              <p:pRg st="6" end="6"/>
                                            </p:txEl>
                                          </p:spTgt>
                                        </p:tgtEl>
                                      </p:cBhvr>
                                    </p:animEffect>
                                    <p:anim calcmode="lin" valueType="num">
                                      <p:cBhvr>
                                        <p:cTn id="29" dur="1000" fill="hold"/>
                                        <p:tgtEl>
                                          <p:spTgt spid="18435">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18435">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8274"/>
            <a:ext cx="8229600" cy="6332874"/>
          </a:xfrm>
        </p:spPr>
        <p:txBody>
          <a:bodyPr>
            <a:noAutofit/>
          </a:bodyPr>
          <a:lstStyle/>
          <a:p>
            <a:pPr marL="0" indent="0" algn="ctr">
              <a:buNone/>
            </a:pPr>
            <a:r>
              <a:rPr lang="en-US" sz="3600" b="1" dirty="0">
                <a:solidFill>
                  <a:srgbClr val="C00000"/>
                </a:solidFill>
                <a:latin typeface="Book Antiqua" panose="02040602050305030304" pitchFamily="18" charset="0"/>
              </a:rPr>
              <a:t>Collaborative Listening is PRESENCE</a:t>
            </a:r>
            <a:r>
              <a:rPr lang="en-US" sz="3600" b="1" dirty="0">
                <a:solidFill>
                  <a:srgbClr val="FF0000"/>
                </a:solidFill>
                <a:latin typeface="Book Antiqua" panose="02040602050305030304" pitchFamily="18" charset="0"/>
              </a:rPr>
              <a:t>!</a:t>
            </a:r>
          </a:p>
          <a:p>
            <a:pPr marL="0" indent="0" algn="ctr">
              <a:buNone/>
            </a:pPr>
            <a:endParaRPr lang="en-US" sz="1400" b="1" dirty="0">
              <a:solidFill>
                <a:srgbClr val="FF0000"/>
              </a:solidFill>
              <a:latin typeface="Book Antiqua" panose="02040602050305030304" pitchFamily="18" charset="0"/>
            </a:endParaRPr>
          </a:p>
          <a:p>
            <a:pPr marL="742950" indent="-742950">
              <a:buAutoNum type="arabicPeriod"/>
            </a:pPr>
            <a:r>
              <a:rPr lang="en-US" sz="2800" dirty="0">
                <a:solidFill>
                  <a:srgbClr val="0070C0"/>
                </a:solidFill>
                <a:latin typeface="Book Antiqua" panose="02040602050305030304" pitchFamily="18" charset="0"/>
              </a:rPr>
              <a:t>When </a:t>
            </a:r>
            <a:r>
              <a:rPr lang="en-US" sz="2800" b="1" dirty="0">
                <a:solidFill>
                  <a:srgbClr val="0070C0"/>
                </a:solidFill>
                <a:latin typeface="Book Antiqua" panose="02040602050305030304" pitchFamily="18" charset="0"/>
              </a:rPr>
              <a:t>you </a:t>
            </a:r>
            <a:r>
              <a:rPr lang="en-US" sz="2800" b="1" dirty="0">
                <a:solidFill>
                  <a:schemeClr val="accent4"/>
                </a:solidFill>
                <a:latin typeface="Book Antiqua" panose="02040602050305030304" pitchFamily="18" charset="0"/>
              </a:rPr>
              <a:t>‘hear’ </a:t>
            </a:r>
            <a:r>
              <a:rPr lang="en-US" sz="2800" dirty="0">
                <a:solidFill>
                  <a:srgbClr val="0070C0"/>
                </a:solidFill>
                <a:latin typeface="Book Antiqua" panose="02040602050305030304" pitchFamily="18" charset="0"/>
              </a:rPr>
              <a:t>what people are </a:t>
            </a:r>
            <a:r>
              <a:rPr lang="en-US" sz="2800" b="1" dirty="0">
                <a:solidFill>
                  <a:srgbClr val="C00000"/>
                </a:solidFill>
                <a:latin typeface="Book Antiqua" panose="02040602050305030304" pitchFamily="18" charset="0"/>
              </a:rPr>
              <a:t>feeling</a:t>
            </a:r>
            <a:r>
              <a:rPr lang="en-US" sz="2800" dirty="0">
                <a:solidFill>
                  <a:srgbClr val="C00000"/>
                </a:solidFill>
                <a:latin typeface="Book Antiqua" panose="02040602050305030304" pitchFamily="18" charset="0"/>
              </a:rPr>
              <a:t> </a:t>
            </a:r>
            <a:r>
              <a:rPr lang="en-US" sz="2800" dirty="0">
                <a:solidFill>
                  <a:srgbClr val="0070C0"/>
                </a:solidFill>
                <a:latin typeface="Book Antiqua" panose="02040602050305030304" pitchFamily="18" charset="0"/>
              </a:rPr>
              <a:t> under their words, you can respond in tune with their </a:t>
            </a:r>
            <a:r>
              <a:rPr lang="en-US" sz="2800" b="1" dirty="0">
                <a:solidFill>
                  <a:schemeClr val="accent1">
                    <a:lumMod val="75000"/>
                  </a:schemeClr>
                </a:solidFill>
                <a:latin typeface="Book Antiqua" panose="02040602050305030304" pitchFamily="18" charset="0"/>
              </a:rPr>
              <a:t>message</a:t>
            </a:r>
            <a:r>
              <a:rPr lang="en-US" sz="2800" dirty="0">
                <a:solidFill>
                  <a:srgbClr val="0070C0"/>
                </a:solidFill>
                <a:latin typeface="Book Antiqua" panose="02040602050305030304" pitchFamily="18" charset="0"/>
              </a:rPr>
              <a:t>.                   </a:t>
            </a:r>
            <a:r>
              <a:rPr lang="en-US" sz="2000" dirty="0">
                <a:latin typeface="Book Antiqua" panose="02040602050305030304" pitchFamily="18" charset="0"/>
              </a:rPr>
              <a:t>(</a:t>
            </a:r>
            <a:r>
              <a:rPr lang="en-US" sz="2000" b="1" dirty="0">
                <a:latin typeface="Book Antiqua" panose="02040602050305030304" pitchFamily="18" charset="0"/>
              </a:rPr>
              <a:t>Attuning</a:t>
            </a:r>
            <a:r>
              <a:rPr lang="en-US" sz="2000" dirty="0">
                <a:latin typeface="Book Antiqua" panose="02040602050305030304" pitchFamily="18" charset="0"/>
              </a:rPr>
              <a:t>)</a:t>
            </a:r>
          </a:p>
          <a:p>
            <a:pPr marL="742950" indent="-742950">
              <a:buAutoNum type="arabicPeriod"/>
            </a:pPr>
            <a:endParaRPr lang="en-US" sz="2000" dirty="0">
              <a:latin typeface="Book Antiqua" panose="02040602050305030304" pitchFamily="18" charset="0"/>
            </a:endParaRPr>
          </a:p>
          <a:p>
            <a:pPr marL="742950" indent="-742950">
              <a:buAutoNum type="arabicPeriod"/>
            </a:pPr>
            <a:r>
              <a:rPr lang="en-US" sz="2800" dirty="0">
                <a:solidFill>
                  <a:srgbClr val="0070C0"/>
                </a:solidFill>
                <a:latin typeface="Book Antiqua" panose="02040602050305030304" pitchFamily="18" charset="0"/>
              </a:rPr>
              <a:t>When your response is </a:t>
            </a:r>
            <a:r>
              <a:rPr lang="en-US" sz="2800" b="1" dirty="0">
                <a:solidFill>
                  <a:srgbClr val="0070C0"/>
                </a:solidFill>
                <a:latin typeface="Book Antiqua" panose="02040602050305030304" pitchFamily="18" charset="0"/>
              </a:rPr>
              <a:t>in sync</a:t>
            </a:r>
            <a:r>
              <a:rPr lang="en-US" sz="2800" dirty="0">
                <a:solidFill>
                  <a:srgbClr val="0070C0"/>
                </a:solidFill>
                <a:latin typeface="Book Antiqua" panose="02040602050305030304" pitchFamily="18" charset="0"/>
              </a:rPr>
              <a:t> with their </a:t>
            </a:r>
            <a:r>
              <a:rPr lang="en-US" sz="2800" b="1" dirty="0">
                <a:solidFill>
                  <a:schemeClr val="accent4"/>
                </a:solidFill>
                <a:latin typeface="Book Antiqua" panose="02040602050305030304" pitchFamily="18" charset="0"/>
              </a:rPr>
              <a:t>message</a:t>
            </a:r>
            <a:r>
              <a:rPr lang="en-US" sz="2800" dirty="0">
                <a:solidFill>
                  <a:srgbClr val="0070C0"/>
                </a:solidFill>
                <a:latin typeface="Book Antiqua" panose="02040602050305030304" pitchFamily="18" charset="0"/>
              </a:rPr>
              <a:t>, using their words, it sounds familiar and </a:t>
            </a:r>
            <a:r>
              <a:rPr lang="en-US" sz="2800" b="1" dirty="0">
                <a:solidFill>
                  <a:srgbClr val="0070C0"/>
                </a:solidFill>
                <a:latin typeface="Book Antiqua" panose="02040602050305030304" pitchFamily="18" charset="0"/>
              </a:rPr>
              <a:t>in harmony</a:t>
            </a:r>
            <a:r>
              <a:rPr lang="en-US" sz="2800" dirty="0">
                <a:solidFill>
                  <a:srgbClr val="0070C0"/>
                </a:solidFill>
                <a:latin typeface="Book Antiqua" panose="02040602050305030304" pitchFamily="18" charset="0"/>
              </a:rPr>
              <a:t>. </a:t>
            </a:r>
            <a:r>
              <a:rPr lang="en-US" dirty="0">
                <a:solidFill>
                  <a:srgbClr val="0070C0"/>
                </a:solidFill>
                <a:latin typeface="Book Antiqua" panose="02040602050305030304" pitchFamily="18" charset="0"/>
              </a:rPr>
              <a:t>                           </a:t>
            </a:r>
            <a:r>
              <a:rPr lang="en-US" sz="2000" b="1" dirty="0">
                <a:latin typeface="Book Antiqua" panose="02040602050305030304" pitchFamily="18" charset="0"/>
              </a:rPr>
              <a:t>(Resonating)</a:t>
            </a:r>
            <a:br>
              <a:rPr lang="en-US" sz="1400" dirty="0">
                <a:latin typeface="Book Antiqua" panose="02040602050305030304" pitchFamily="18" charset="0"/>
              </a:rPr>
            </a:br>
            <a:endParaRPr lang="en-US" dirty="0">
              <a:latin typeface="Book Antiqua" panose="02040602050305030304" pitchFamily="18" charset="0"/>
            </a:endParaRPr>
          </a:p>
          <a:p>
            <a:pPr marL="0" indent="0">
              <a:spcAft>
                <a:spcPts val="0"/>
              </a:spcAft>
              <a:buNone/>
            </a:pPr>
            <a:r>
              <a:rPr lang="en-US" sz="3600" dirty="0">
                <a:solidFill>
                  <a:srgbClr val="0070C0"/>
                </a:solidFill>
                <a:latin typeface="Book Antiqua" panose="02040602050305030304" pitchFamily="18" charset="0"/>
              </a:rPr>
              <a:t>3. </a:t>
            </a:r>
            <a:r>
              <a:rPr lang="en-US" sz="2800" dirty="0">
                <a:solidFill>
                  <a:srgbClr val="0070C0"/>
                </a:solidFill>
                <a:latin typeface="Book Antiqua" panose="02040602050305030304" pitchFamily="18" charset="0"/>
              </a:rPr>
              <a:t>When you use their words, it </a:t>
            </a:r>
            <a:r>
              <a:rPr lang="en-US" sz="2800" b="1" dirty="0">
                <a:solidFill>
                  <a:schemeClr val="accent4"/>
                </a:solidFill>
                <a:latin typeface="Book Antiqua" panose="02040602050305030304" pitchFamily="18" charset="0"/>
              </a:rPr>
              <a:t>opens the door </a:t>
            </a:r>
            <a:r>
              <a:rPr lang="en-US" sz="2800" dirty="0">
                <a:solidFill>
                  <a:srgbClr val="0070C0"/>
                </a:solidFill>
                <a:latin typeface="Book Antiqua" panose="02040602050305030304" pitchFamily="18" charset="0"/>
              </a:rPr>
              <a:t>to</a:t>
            </a:r>
          </a:p>
          <a:p>
            <a:pPr marL="0" indent="0">
              <a:spcAft>
                <a:spcPts val="0"/>
              </a:spcAft>
              <a:buNone/>
            </a:pPr>
            <a:r>
              <a:rPr lang="en-US" sz="2800" dirty="0">
                <a:solidFill>
                  <a:srgbClr val="0070C0"/>
                </a:solidFill>
                <a:latin typeface="Book Antiqua" panose="02040602050305030304" pitchFamily="18" charset="0"/>
              </a:rPr>
              <a:t>      their hearing yours.                    </a:t>
            </a:r>
            <a:r>
              <a:rPr lang="en-US" sz="2000" b="1" dirty="0">
                <a:latin typeface="Book Antiqua" panose="02040602050305030304" pitchFamily="18" charset="0"/>
              </a:rPr>
              <a:t>  (Building Trust)</a:t>
            </a:r>
          </a:p>
        </p:txBody>
      </p:sp>
      <p:sp>
        <p:nvSpPr>
          <p:cNvPr id="4" name="Slide Number Placeholder 3"/>
          <p:cNvSpPr>
            <a:spLocks noGrp="1"/>
          </p:cNvSpPr>
          <p:nvPr>
            <p:ph type="sldNum" sz="quarter" idx="12"/>
          </p:nvPr>
        </p:nvSpPr>
        <p:spPr/>
        <p:txBody>
          <a:bodyPr/>
          <a:lstStyle/>
          <a:p>
            <a:fld id="{9F5490B7-965F-4455-9041-51ED97DA5184}" type="slidenum">
              <a:rPr lang="en-US" altLang="en-US" smtClean="0"/>
              <a:pPr/>
              <a:t>14</a:t>
            </a:fld>
            <a:endParaRPr lang="en-US" altLang="en-US"/>
          </a:p>
        </p:txBody>
      </p:sp>
      <p:sp>
        <p:nvSpPr>
          <p:cNvPr id="2" name="Footer Placeholder 1"/>
          <p:cNvSpPr>
            <a:spLocks noGrp="1"/>
          </p:cNvSpPr>
          <p:nvPr>
            <p:ph type="ftr" sz="quarter" idx="11"/>
          </p:nvPr>
        </p:nvSpPr>
        <p:spPr>
          <a:xfrm>
            <a:off x="3143126" y="6473298"/>
            <a:ext cx="5314517" cy="365125"/>
          </a:xfrm>
        </p:spPr>
        <p:txBody>
          <a:bodyPr/>
          <a:lstStyle/>
          <a:p>
            <a:pPr>
              <a:defRPr/>
            </a:pPr>
            <a:r>
              <a:rPr lang="pl-PL" altLang="en-US" sz="1000" dirty="0"/>
              <a:t>© September 10, 2024  CGP: Dr. Bernie Tracy &amp; Niki Rowe</a:t>
            </a:r>
            <a:endParaRPr lang="en-US" altLang="en-US" dirty="0"/>
          </a:p>
        </p:txBody>
      </p:sp>
    </p:spTree>
    <p:extLst>
      <p:ext uri="{BB962C8B-B14F-4D97-AF65-F5344CB8AC3E}">
        <p14:creationId xmlns:p14="http://schemas.microsoft.com/office/powerpoint/2010/main" val="2440129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 calcmode="lin" valueType="num">
                                      <p:cBhvr additive="base">
                                        <p:cTn id="2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2457" y="0"/>
            <a:ext cx="8019143" cy="762000"/>
          </a:xfrm>
        </p:spPr>
        <p:txBody>
          <a:bodyPr>
            <a:normAutofit fontScale="90000"/>
          </a:bodyPr>
          <a:lstStyle/>
          <a:p>
            <a:br>
              <a:rPr lang="en-US" sz="4400" b="1" i="1" dirty="0">
                <a:solidFill>
                  <a:srgbClr val="002060"/>
                </a:solidFill>
              </a:rPr>
            </a:br>
            <a:r>
              <a:rPr lang="en-US" sz="4400" b="1" i="1" dirty="0">
                <a:solidFill>
                  <a:srgbClr val="002060"/>
                </a:solidFill>
              </a:rPr>
              <a:t>Key </a:t>
            </a:r>
            <a:r>
              <a:rPr lang="en-US" sz="3600" b="1" dirty="0">
                <a:solidFill>
                  <a:srgbClr val="002060"/>
                </a:solidFill>
              </a:rPr>
              <a:t>Collaboration Strategies</a:t>
            </a:r>
            <a:br>
              <a:rPr lang="en-US" sz="3600" b="1" dirty="0">
                <a:solidFill>
                  <a:srgbClr val="002060"/>
                </a:solidFill>
              </a:rPr>
            </a:br>
            <a:endParaRPr lang="en-US" sz="3600" b="1" dirty="0">
              <a:solidFill>
                <a:srgbClr val="002060"/>
              </a:solidFill>
            </a:endParaRPr>
          </a:p>
        </p:txBody>
      </p:sp>
      <p:sp>
        <p:nvSpPr>
          <p:cNvPr id="4" name="Slide Number Placeholder 3"/>
          <p:cNvSpPr>
            <a:spLocks noGrp="1"/>
          </p:cNvSpPr>
          <p:nvPr>
            <p:ph type="sldNum" sz="quarter" idx="12"/>
          </p:nvPr>
        </p:nvSpPr>
        <p:spPr/>
        <p:txBody>
          <a:bodyPr/>
          <a:lstStyle/>
          <a:p>
            <a:fld id="{9F5490B7-965F-4455-9041-51ED97DA5184}" type="slidenum">
              <a:rPr lang="en-US" altLang="en-US" smtClean="0"/>
              <a:pPr/>
              <a:t>15</a:t>
            </a:fld>
            <a:endParaRPr lang="en-US" altLang="en-US"/>
          </a:p>
        </p:txBody>
      </p:sp>
      <p:sp>
        <p:nvSpPr>
          <p:cNvPr id="5" name="Rectangle 4"/>
          <p:cNvSpPr/>
          <p:nvPr/>
        </p:nvSpPr>
        <p:spPr>
          <a:xfrm>
            <a:off x="1313692" y="918508"/>
            <a:ext cx="7677908" cy="7232749"/>
          </a:xfrm>
          <a:prstGeom prst="rect">
            <a:avLst/>
          </a:prstGeom>
        </p:spPr>
        <p:txBody>
          <a:bodyPr wrap="square">
            <a:spAutoFit/>
          </a:bodyPr>
          <a:lstStyle/>
          <a:p>
            <a:pPr marL="514350" indent="-514350">
              <a:buFontTx/>
              <a:buAutoNum type="arabicPeriod"/>
            </a:pPr>
            <a:endParaRPr lang="en-US" sz="2800" b="1" dirty="0">
              <a:solidFill>
                <a:srgbClr val="C00000"/>
              </a:solidFill>
              <a:latin typeface="Book Antiqua" panose="02040602050305030304" pitchFamily="18" charset="0"/>
            </a:endParaRPr>
          </a:p>
          <a:p>
            <a:pPr marL="514350" indent="-514350">
              <a:buFontTx/>
              <a:buAutoNum type="arabicPeriod"/>
            </a:pPr>
            <a:endParaRPr lang="en-US" sz="2800" b="1" dirty="0">
              <a:solidFill>
                <a:srgbClr val="C00000"/>
              </a:solidFill>
              <a:latin typeface="Book Antiqua" panose="02040602050305030304" pitchFamily="18" charset="0"/>
            </a:endParaRPr>
          </a:p>
          <a:p>
            <a:pPr marL="514350" indent="-514350">
              <a:buFontTx/>
              <a:buAutoNum type="arabicPeriod"/>
            </a:pPr>
            <a:r>
              <a:rPr lang="en-US" sz="2800" b="1" dirty="0">
                <a:solidFill>
                  <a:srgbClr val="C00000"/>
                </a:solidFill>
                <a:latin typeface="Book Antiqua" panose="02040602050305030304" pitchFamily="18" charset="0"/>
              </a:rPr>
              <a:t>Don’t</a:t>
            </a:r>
            <a:r>
              <a:rPr lang="en-US" sz="2800" dirty="0">
                <a:latin typeface="Book Antiqua" panose="02040602050305030304" pitchFamily="18" charset="0"/>
              </a:rPr>
              <a:t> </a:t>
            </a:r>
            <a:r>
              <a:rPr lang="en-US" sz="2800" b="1" dirty="0">
                <a:solidFill>
                  <a:schemeClr val="accent1">
                    <a:lumMod val="50000"/>
                  </a:schemeClr>
                </a:solidFill>
                <a:latin typeface="Book Antiqua" panose="02040602050305030304" pitchFamily="18" charset="0"/>
              </a:rPr>
              <a:t>Bargain Over Positions *</a:t>
            </a:r>
          </a:p>
          <a:p>
            <a:pPr marL="514350" indent="-514350">
              <a:buFontTx/>
              <a:buAutoNum type="arabicPeriod"/>
            </a:pPr>
            <a:endParaRPr lang="en-US" sz="2800" b="1" dirty="0">
              <a:solidFill>
                <a:schemeClr val="accent1">
                  <a:lumMod val="50000"/>
                </a:schemeClr>
              </a:solidFill>
              <a:latin typeface="Book Antiqua" panose="02040602050305030304" pitchFamily="18" charset="0"/>
            </a:endParaRPr>
          </a:p>
          <a:p>
            <a:pPr marL="514350" indent="-514350">
              <a:buAutoNum type="arabicPeriod"/>
            </a:pPr>
            <a:r>
              <a:rPr lang="en-US" sz="2800" b="1" dirty="0">
                <a:solidFill>
                  <a:srgbClr val="C00000"/>
                </a:solidFill>
                <a:latin typeface="Book Antiqua" panose="02040602050305030304" pitchFamily="18" charset="0"/>
              </a:rPr>
              <a:t>Do </a:t>
            </a:r>
            <a:r>
              <a:rPr lang="en-US" sz="2800" b="1" u="sng" dirty="0">
                <a:latin typeface="Book Antiqua" panose="02040602050305030304" pitchFamily="18" charset="0"/>
              </a:rPr>
              <a:t>Separate</a:t>
            </a:r>
            <a:r>
              <a:rPr lang="en-US" sz="2800" u="sng" dirty="0">
                <a:latin typeface="Book Antiqua" panose="02040602050305030304" pitchFamily="18" charset="0"/>
              </a:rPr>
              <a:t> </a:t>
            </a:r>
            <a:r>
              <a:rPr lang="en-US" sz="2800" u="sng" dirty="0">
                <a:solidFill>
                  <a:schemeClr val="accent1">
                    <a:lumMod val="50000"/>
                  </a:schemeClr>
                </a:solidFill>
                <a:latin typeface="Book Antiqua" panose="02040602050305030304" pitchFamily="18" charset="0"/>
              </a:rPr>
              <a:t>the</a:t>
            </a:r>
            <a:r>
              <a:rPr lang="en-US" sz="2800" u="sng" dirty="0">
                <a:latin typeface="Book Antiqua" panose="02040602050305030304" pitchFamily="18" charset="0"/>
              </a:rPr>
              <a:t> </a:t>
            </a:r>
            <a:r>
              <a:rPr lang="en-US" sz="2800" b="1" u="sng" dirty="0">
                <a:latin typeface="Book Antiqua" panose="02040602050305030304" pitchFamily="18" charset="0"/>
              </a:rPr>
              <a:t>People</a:t>
            </a:r>
            <a:r>
              <a:rPr lang="en-US" sz="2800" u="sng" dirty="0">
                <a:solidFill>
                  <a:srgbClr val="C00000"/>
                </a:solidFill>
                <a:latin typeface="Book Antiqua" panose="02040602050305030304" pitchFamily="18" charset="0"/>
              </a:rPr>
              <a:t> </a:t>
            </a:r>
            <a:r>
              <a:rPr lang="en-US" sz="2800" u="sng" dirty="0">
                <a:solidFill>
                  <a:schemeClr val="accent1">
                    <a:lumMod val="50000"/>
                  </a:schemeClr>
                </a:solidFill>
                <a:latin typeface="Book Antiqua" panose="02040602050305030304" pitchFamily="18" charset="0"/>
              </a:rPr>
              <a:t>from the </a:t>
            </a:r>
            <a:r>
              <a:rPr lang="en-US" sz="2800" b="1" u="sng" dirty="0">
                <a:latin typeface="Book Antiqua" panose="02040602050305030304" pitchFamily="18" charset="0"/>
              </a:rPr>
              <a:t>Issue *</a:t>
            </a:r>
          </a:p>
          <a:p>
            <a:pPr marL="514350" indent="-514350">
              <a:buAutoNum type="arabicPeriod"/>
            </a:pPr>
            <a:endParaRPr lang="en-US" sz="2800" b="1" u="sng" dirty="0">
              <a:solidFill>
                <a:srgbClr val="C00000"/>
              </a:solidFill>
              <a:latin typeface="Book Antiqua" panose="02040602050305030304" pitchFamily="18" charset="0"/>
            </a:endParaRPr>
          </a:p>
          <a:p>
            <a:r>
              <a:rPr lang="en-US" sz="2800" b="1" dirty="0">
                <a:solidFill>
                  <a:srgbClr val="C00000"/>
                </a:solidFill>
                <a:latin typeface="Book Antiqua" panose="02040602050305030304" pitchFamily="18" charset="0"/>
              </a:rPr>
              <a:t>3.   Do </a:t>
            </a:r>
            <a:r>
              <a:rPr lang="en-US" sz="2800" b="1" dirty="0">
                <a:latin typeface="Book Antiqua" panose="02040602050305030304" pitchFamily="18" charset="0"/>
              </a:rPr>
              <a:t>Listen</a:t>
            </a:r>
            <a:r>
              <a:rPr lang="en-US" sz="2800" b="1" dirty="0">
                <a:solidFill>
                  <a:srgbClr val="C00000"/>
                </a:solidFill>
                <a:latin typeface="Book Antiqua" panose="02040602050305030304" pitchFamily="18" charset="0"/>
              </a:rPr>
              <a:t> </a:t>
            </a:r>
            <a:r>
              <a:rPr lang="en-US" sz="2800" dirty="0">
                <a:latin typeface="Book Antiqua" panose="02040602050305030304" pitchFamily="18" charset="0"/>
              </a:rPr>
              <a:t>to</a:t>
            </a:r>
            <a:r>
              <a:rPr lang="en-US" sz="2800" b="1" dirty="0">
                <a:latin typeface="Book Antiqua" panose="02040602050305030304" pitchFamily="18" charset="0"/>
              </a:rPr>
              <a:t> Understand </a:t>
            </a:r>
            <a:r>
              <a:rPr lang="en-US" sz="2800" dirty="0">
                <a:solidFill>
                  <a:schemeClr val="accent1">
                    <a:lumMod val="50000"/>
                  </a:schemeClr>
                </a:solidFill>
                <a:latin typeface="Book Antiqua" panose="02040602050305030304" pitchFamily="18" charset="0"/>
              </a:rPr>
              <a:t>the</a:t>
            </a:r>
            <a:r>
              <a:rPr lang="en-US" sz="2800" b="1" dirty="0">
                <a:solidFill>
                  <a:srgbClr val="C00000"/>
                </a:solidFill>
                <a:latin typeface="Book Antiqua" panose="02040602050305030304" pitchFamily="18" charset="0"/>
              </a:rPr>
              <a:t> </a:t>
            </a:r>
            <a:r>
              <a:rPr lang="en-US" sz="2800" dirty="0">
                <a:solidFill>
                  <a:schemeClr val="accent1">
                    <a:lumMod val="50000"/>
                  </a:schemeClr>
                </a:solidFill>
                <a:latin typeface="Book Antiqua" panose="02040602050305030304" pitchFamily="18" charset="0"/>
              </a:rPr>
              <a:t>vested</a:t>
            </a:r>
            <a:r>
              <a:rPr lang="en-US" sz="2800" b="1" dirty="0">
                <a:solidFill>
                  <a:schemeClr val="accent1">
                    <a:lumMod val="50000"/>
                  </a:schemeClr>
                </a:solidFill>
                <a:latin typeface="Book Antiqua" panose="02040602050305030304" pitchFamily="18" charset="0"/>
              </a:rPr>
              <a:t> </a:t>
            </a:r>
            <a:r>
              <a:rPr lang="en-US" sz="2800" b="1" dirty="0">
                <a:solidFill>
                  <a:srgbClr val="C00000"/>
                </a:solidFill>
                <a:latin typeface="Book Antiqua" panose="02040602050305030304" pitchFamily="18" charset="0"/>
              </a:rPr>
              <a:t> </a:t>
            </a:r>
          </a:p>
          <a:p>
            <a:pPr algn="just"/>
            <a:r>
              <a:rPr lang="en-US" sz="2800" b="1" dirty="0">
                <a:latin typeface="Book Antiqua" panose="02040602050305030304" pitchFamily="18" charset="0"/>
              </a:rPr>
              <a:t>Interests*</a:t>
            </a:r>
            <a:r>
              <a:rPr lang="en-US" sz="2800" b="1" dirty="0">
                <a:solidFill>
                  <a:schemeClr val="accent1">
                    <a:lumMod val="50000"/>
                  </a:schemeClr>
                </a:solidFill>
                <a:latin typeface="Book Antiqua" panose="02040602050305030304" pitchFamily="18" charset="0"/>
              </a:rPr>
              <a:t> </a:t>
            </a:r>
            <a:r>
              <a:rPr lang="en-US" sz="2800" dirty="0">
                <a:solidFill>
                  <a:schemeClr val="accent1">
                    <a:lumMod val="50000"/>
                  </a:schemeClr>
                </a:solidFill>
                <a:latin typeface="Book Antiqua" panose="02040602050305030304" pitchFamily="18" charset="0"/>
              </a:rPr>
              <a:t>(Use the </a:t>
            </a:r>
            <a:r>
              <a:rPr lang="en-US" sz="2800" b="1" dirty="0">
                <a:solidFill>
                  <a:schemeClr val="accent1">
                    <a:lumMod val="50000"/>
                  </a:schemeClr>
                </a:solidFill>
                <a:latin typeface="Book Antiqua" panose="02040602050305030304" pitchFamily="18" charset="0"/>
              </a:rPr>
              <a:t>Needs Formula</a:t>
            </a:r>
            <a:r>
              <a:rPr lang="en-US" sz="2800" dirty="0">
                <a:solidFill>
                  <a:schemeClr val="accent1">
                    <a:lumMod val="50000"/>
                  </a:schemeClr>
                </a:solidFill>
                <a:latin typeface="Book Antiqua" panose="02040602050305030304" pitchFamily="18" charset="0"/>
              </a:rPr>
              <a:t>)</a:t>
            </a:r>
          </a:p>
          <a:p>
            <a:pPr algn="just"/>
            <a:endParaRPr lang="en-US" sz="2800" dirty="0">
              <a:solidFill>
                <a:schemeClr val="accent1">
                  <a:lumMod val="50000"/>
                </a:schemeClr>
              </a:solidFill>
              <a:latin typeface="Book Antiqua" panose="02040602050305030304" pitchFamily="18" charset="0"/>
            </a:endParaRPr>
          </a:p>
          <a:p>
            <a:pPr algn="just"/>
            <a:r>
              <a:rPr lang="en-US" sz="2800" b="1" dirty="0">
                <a:solidFill>
                  <a:srgbClr val="C00000"/>
                </a:solidFill>
                <a:latin typeface="Book Antiqua" panose="02040602050305030304" pitchFamily="18" charset="0"/>
              </a:rPr>
              <a:t>4. Do</a:t>
            </a:r>
            <a:r>
              <a:rPr lang="en-US" sz="2800" b="1" dirty="0">
                <a:solidFill>
                  <a:schemeClr val="accent1">
                    <a:lumMod val="50000"/>
                  </a:schemeClr>
                </a:solidFill>
                <a:latin typeface="Book Antiqua" panose="02040602050305030304" pitchFamily="18" charset="0"/>
              </a:rPr>
              <a:t> Construct Common Interest Statement</a:t>
            </a:r>
            <a:br>
              <a:rPr lang="en-US" sz="2800" b="1" dirty="0">
                <a:solidFill>
                  <a:schemeClr val="accent1">
                    <a:lumMod val="50000"/>
                  </a:schemeClr>
                </a:solidFill>
                <a:latin typeface="Book Antiqua" panose="02040602050305030304" pitchFamily="18" charset="0"/>
              </a:rPr>
            </a:br>
            <a:r>
              <a:rPr lang="en-US" sz="2800" b="1" dirty="0">
                <a:solidFill>
                  <a:schemeClr val="accent1">
                    <a:lumMod val="50000"/>
                  </a:schemeClr>
                </a:solidFill>
                <a:latin typeface="Book Antiqua" panose="02040602050305030304" pitchFamily="18" charset="0"/>
              </a:rPr>
              <a:t>                </a:t>
            </a:r>
            <a:r>
              <a:rPr lang="en-US" sz="2800" dirty="0">
                <a:solidFill>
                  <a:schemeClr val="accent1">
                    <a:lumMod val="50000"/>
                  </a:schemeClr>
                </a:solidFill>
                <a:latin typeface="Book Antiqua" panose="02040602050305030304" pitchFamily="18" charset="0"/>
              </a:rPr>
              <a:t>(Combine the interests)</a:t>
            </a:r>
          </a:p>
          <a:p>
            <a:pPr algn="just"/>
            <a:endParaRPr lang="en-US" sz="2800" dirty="0">
              <a:solidFill>
                <a:schemeClr val="accent1">
                  <a:lumMod val="50000"/>
                </a:schemeClr>
              </a:solidFill>
              <a:latin typeface="Book Antiqua" panose="02040602050305030304" pitchFamily="18" charset="0"/>
            </a:endParaRPr>
          </a:p>
          <a:p>
            <a:pPr algn="just"/>
            <a:endParaRPr lang="en-US" sz="2800" b="1" dirty="0">
              <a:solidFill>
                <a:schemeClr val="accent1">
                  <a:lumMod val="50000"/>
                </a:schemeClr>
              </a:solidFill>
              <a:latin typeface="Book Antiqua" panose="02040602050305030304" pitchFamily="18" charset="0"/>
            </a:endParaRPr>
          </a:p>
          <a:p>
            <a:endParaRPr lang="en-US" sz="2800" dirty="0">
              <a:solidFill>
                <a:schemeClr val="accent1">
                  <a:lumMod val="50000"/>
                </a:schemeClr>
              </a:solidFill>
              <a:latin typeface="Book Antiqua" panose="02040602050305030304" pitchFamily="18" charset="0"/>
            </a:endParaRPr>
          </a:p>
          <a:p>
            <a:r>
              <a:rPr lang="en-US" sz="1600" dirty="0">
                <a:solidFill>
                  <a:srgbClr val="0070C0"/>
                </a:solidFill>
                <a:latin typeface="Book Antiqua" panose="02040602050305030304" pitchFamily="18" charset="0"/>
              </a:rPr>
              <a:t>         </a:t>
            </a:r>
            <a:r>
              <a:rPr lang="en-US" sz="1600" dirty="0" err="1">
                <a:solidFill>
                  <a:srgbClr val="0070C0"/>
                </a:solidFill>
                <a:latin typeface="Book Antiqua" panose="02040602050305030304" pitchFamily="18" charset="0"/>
              </a:rPr>
              <a:t>Ury</a:t>
            </a:r>
            <a:r>
              <a:rPr lang="en-US" sz="1600" dirty="0">
                <a:solidFill>
                  <a:srgbClr val="0070C0"/>
                </a:solidFill>
                <a:latin typeface="Book Antiqua" panose="02040602050305030304" pitchFamily="18" charset="0"/>
              </a:rPr>
              <a:t> &amp; Fisher, </a:t>
            </a:r>
            <a:r>
              <a:rPr lang="en-US" sz="1600" i="1" dirty="0">
                <a:solidFill>
                  <a:srgbClr val="0070C0"/>
                </a:solidFill>
                <a:latin typeface="Book Antiqua" panose="02040602050305030304" pitchFamily="18" charset="0"/>
              </a:rPr>
              <a:t>Getting to Yes* </a:t>
            </a:r>
            <a:r>
              <a:rPr lang="en-US" sz="4400" dirty="0">
                <a:solidFill>
                  <a:srgbClr val="0070C0"/>
                </a:solidFill>
                <a:latin typeface="Book Antiqua" panose="02040602050305030304" pitchFamily="18" charset="0"/>
              </a:rPr>
              <a:t>	</a:t>
            </a:r>
            <a:r>
              <a:rPr lang="en-US" sz="2800" dirty="0">
                <a:solidFill>
                  <a:srgbClr val="0070C0"/>
                </a:solidFill>
                <a:latin typeface="Book Antiqua" panose="02040602050305030304" pitchFamily="18" charset="0"/>
              </a:rPr>
              <a:t>							</a:t>
            </a:r>
            <a:r>
              <a:rPr lang="en-US" dirty="0">
                <a:solidFill>
                  <a:srgbClr val="0070C0"/>
                </a:solidFill>
                <a:latin typeface="Book Antiqua" panose="02040602050305030304" pitchFamily="18" charset="0"/>
              </a:rPr>
              <a:t> </a:t>
            </a:r>
          </a:p>
          <a:p>
            <a:r>
              <a:rPr lang="en-US" sz="2800" dirty="0">
                <a:solidFill>
                  <a:srgbClr val="0070C0"/>
                </a:solidFill>
                <a:latin typeface="Book Antiqua" panose="02040602050305030304" pitchFamily="18" charset="0"/>
              </a:rPr>
              <a:t>	</a:t>
            </a:r>
            <a:endParaRPr lang="en-US" sz="2800" dirty="0">
              <a:solidFill>
                <a:srgbClr val="C00000"/>
              </a:solidFill>
              <a:latin typeface="Book Antiqua" panose="02040602050305030304" pitchFamily="18" charset="0"/>
            </a:endParaRPr>
          </a:p>
        </p:txBody>
      </p:sp>
      <p:sp>
        <p:nvSpPr>
          <p:cNvPr id="6" name="Rectangle 5"/>
          <p:cNvSpPr/>
          <p:nvPr/>
        </p:nvSpPr>
        <p:spPr>
          <a:xfrm rot="18726030">
            <a:off x="1363923" y="6286139"/>
            <a:ext cx="114443" cy="646331"/>
          </a:xfrm>
          <a:prstGeom prst="rect">
            <a:avLst/>
          </a:prstGeom>
        </p:spPr>
        <p:txBody>
          <a:bodyPr wrap="square">
            <a:spAutoFit/>
          </a:bodyPr>
          <a:lstStyle/>
          <a:p>
            <a:pPr algn="ctr"/>
            <a:r>
              <a:rPr lang="en-US" sz="12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A</a:t>
            </a:r>
          </a:p>
          <a:p>
            <a:pPr algn="ctr"/>
            <a:r>
              <a:rPr lang="en-US" sz="12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T</a:t>
            </a:r>
          </a:p>
          <a:p>
            <a:pPr algn="ctr"/>
            <a:r>
              <a:rPr lang="en-US" sz="12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S</a:t>
            </a:r>
            <a:endParaRPr lang="en-US" sz="1200" dirty="0"/>
          </a:p>
        </p:txBody>
      </p:sp>
      <p:sp>
        <p:nvSpPr>
          <p:cNvPr id="3" name="Footer Placeholder 2"/>
          <p:cNvSpPr>
            <a:spLocks noGrp="1"/>
          </p:cNvSpPr>
          <p:nvPr>
            <p:ph type="ftr" sz="quarter" idx="11"/>
          </p:nvPr>
        </p:nvSpPr>
        <p:spPr>
          <a:xfrm>
            <a:off x="3518092" y="6121068"/>
            <a:ext cx="3662725" cy="229119"/>
          </a:xfrm>
        </p:spPr>
        <p:txBody>
          <a:bodyPr/>
          <a:lstStyle/>
          <a:p>
            <a:pPr>
              <a:defRPr/>
            </a:pPr>
            <a:r>
              <a:rPr lang="pl-PL" altLang="en-US" sz="1000" dirty="0"/>
              <a:t>© September 10, 2024  CGP: Dr. Bernie Tracy &amp; Niki Rowe</a:t>
            </a:r>
            <a:endParaRPr lang="en-US" altLang="en-US" dirty="0"/>
          </a:p>
        </p:txBody>
      </p:sp>
    </p:spTree>
    <p:extLst>
      <p:ext uri="{BB962C8B-B14F-4D97-AF65-F5344CB8AC3E}">
        <p14:creationId xmlns:p14="http://schemas.microsoft.com/office/powerpoint/2010/main" val="3338724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additive="base">
                                        <p:cTn id="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anim calcmode="lin" valueType="num">
                                      <p:cBhvr additive="base">
                                        <p:cTn id="13"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anim calcmode="lin" valueType="num">
                                      <p:cBhvr additive="base">
                                        <p:cTn id="19"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6" end="6"/>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5">
                                            <p:txEl>
                                              <p:pRg st="7" end="7"/>
                                            </p:txEl>
                                          </p:spTgt>
                                        </p:tgtEl>
                                        <p:attrNameLst>
                                          <p:attrName>style.visibility</p:attrName>
                                        </p:attrNameLst>
                                      </p:cBhvr>
                                      <p:to>
                                        <p:strVal val="visible"/>
                                      </p:to>
                                    </p:set>
                                    <p:anim calcmode="lin" valueType="num">
                                      <p:cBhvr additive="base">
                                        <p:cTn id="23"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5">
                                            <p:txEl>
                                              <p:pRg st="9" end="9"/>
                                            </p:txEl>
                                          </p:spTgt>
                                        </p:tgtEl>
                                        <p:attrNameLst>
                                          <p:attrName>style.visibility</p:attrName>
                                        </p:attrNameLst>
                                      </p:cBhvr>
                                      <p:to>
                                        <p:strVal val="visible"/>
                                      </p:to>
                                    </p:set>
                                    <p:anim calcmode="lin" valueType="num">
                                      <p:cBhvr additive="base">
                                        <p:cTn id="29"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44CD4AA-4579-4A4D-B6AE-C5060E1DF7AC}"/>
              </a:ext>
            </a:extLst>
          </p:cNvPr>
          <p:cNvSpPr>
            <a:spLocks noGrp="1"/>
          </p:cNvSpPr>
          <p:nvPr>
            <p:ph type="ftr" sz="quarter" idx="11"/>
          </p:nvPr>
        </p:nvSpPr>
        <p:spPr>
          <a:xfrm>
            <a:off x="3158366" y="6127780"/>
            <a:ext cx="5314517" cy="365125"/>
          </a:xfrm>
        </p:spPr>
        <p:txBody>
          <a:bodyPr/>
          <a:lstStyle/>
          <a:p>
            <a:pPr>
              <a:defRPr/>
            </a:pPr>
            <a:r>
              <a:rPr lang="pl-PL" altLang="en-US" sz="1000" dirty="0"/>
              <a:t>© September 10, 2024  CGP: Dr. Bernie Tracy &amp; Niki Rowe</a:t>
            </a:r>
            <a:endParaRPr lang="en-US" altLang="en-US" dirty="0"/>
          </a:p>
        </p:txBody>
      </p:sp>
      <p:sp>
        <p:nvSpPr>
          <p:cNvPr id="5" name="Slide Number Placeholder 4">
            <a:extLst>
              <a:ext uri="{FF2B5EF4-FFF2-40B4-BE49-F238E27FC236}">
                <a16:creationId xmlns:a16="http://schemas.microsoft.com/office/drawing/2014/main" id="{61F7E984-221A-487E-8BDF-74E44D1CCC87}"/>
              </a:ext>
            </a:extLst>
          </p:cNvPr>
          <p:cNvSpPr>
            <a:spLocks noGrp="1"/>
          </p:cNvSpPr>
          <p:nvPr>
            <p:ph type="sldNum" sz="quarter" idx="12"/>
          </p:nvPr>
        </p:nvSpPr>
        <p:spPr/>
        <p:txBody>
          <a:bodyPr/>
          <a:lstStyle/>
          <a:p>
            <a:fld id="{9F5490B7-965F-4455-9041-51ED97DA5184}" type="slidenum">
              <a:rPr lang="en-US" altLang="en-US" smtClean="0"/>
              <a:pPr/>
              <a:t>16</a:t>
            </a:fld>
            <a:endParaRPr lang="en-US" altLang="en-US"/>
          </a:p>
        </p:txBody>
      </p:sp>
      <p:sp>
        <p:nvSpPr>
          <p:cNvPr id="7" name="Title 6">
            <a:extLst>
              <a:ext uri="{FF2B5EF4-FFF2-40B4-BE49-F238E27FC236}">
                <a16:creationId xmlns:a16="http://schemas.microsoft.com/office/drawing/2014/main" id="{4A44E250-5BF5-4B06-8CCB-DAB0A5835BD7}"/>
              </a:ext>
            </a:extLst>
          </p:cNvPr>
          <p:cNvSpPr>
            <a:spLocks noGrp="1"/>
          </p:cNvSpPr>
          <p:nvPr>
            <p:ph type="title"/>
          </p:nvPr>
        </p:nvSpPr>
        <p:spPr>
          <a:xfrm>
            <a:off x="1066800" y="152401"/>
            <a:ext cx="7704667" cy="990600"/>
          </a:xfrm>
        </p:spPr>
        <p:txBody>
          <a:bodyPr>
            <a:normAutofit fontScale="90000"/>
          </a:bodyPr>
          <a:lstStyle/>
          <a:p>
            <a:r>
              <a:rPr lang="en-US" sz="3200" b="1" dirty="0">
                <a:latin typeface="Book Antiqua" panose="02040602050305030304" pitchFamily="18" charset="0"/>
              </a:rPr>
              <a:t>Interest-based Strategies</a:t>
            </a:r>
            <a:br>
              <a:rPr lang="en-US" sz="3200" b="1" dirty="0">
                <a:latin typeface="Book Antiqua" panose="02040602050305030304" pitchFamily="18" charset="0"/>
              </a:rPr>
            </a:br>
            <a:r>
              <a:rPr lang="en-US" sz="3200" b="1" dirty="0">
                <a:latin typeface="Book Antiqua" panose="02040602050305030304" pitchFamily="18" charset="0"/>
              </a:rPr>
              <a:t>Practice</a:t>
            </a:r>
            <a:endParaRPr lang="en-US" sz="3200" dirty="0"/>
          </a:p>
        </p:txBody>
      </p:sp>
      <p:sp>
        <p:nvSpPr>
          <p:cNvPr id="9" name="Content Placeholder 8">
            <a:extLst>
              <a:ext uri="{FF2B5EF4-FFF2-40B4-BE49-F238E27FC236}">
                <a16:creationId xmlns:a16="http://schemas.microsoft.com/office/drawing/2014/main" id="{772AAB22-5862-4A07-8482-BBD4D18B0D49}"/>
              </a:ext>
            </a:extLst>
          </p:cNvPr>
          <p:cNvSpPr>
            <a:spLocks noGrp="1"/>
          </p:cNvSpPr>
          <p:nvPr>
            <p:ph idx="1"/>
          </p:nvPr>
        </p:nvSpPr>
        <p:spPr>
          <a:xfrm>
            <a:off x="990600" y="1245710"/>
            <a:ext cx="8009467" cy="4780616"/>
          </a:xfrm>
        </p:spPr>
        <p:txBody>
          <a:bodyPr>
            <a:normAutofit fontScale="92500" lnSpcReduction="10000"/>
          </a:bodyPr>
          <a:lstStyle/>
          <a:p>
            <a:pPr marL="0" indent="0">
              <a:buNone/>
            </a:pPr>
            <a:endParaRPr lang="en-US" sz="1050" b="1" dirty="0">
              <a:solidFill>
                <a:srgbClr val="C00000"/>
              </a:solidFill>
              <a:latin typeface="Book Antiqua" panose="02040602050305030304" pitchFamily="18" charset="0"/>
            </a:endParaRPr>
          </a:p>
          <a:p>
            <a:pPr marL="0" indent="0" algn="ctr">
              <a:buNone/>
            </a:pPr>
            <a:r>
              <a:rPr lang="en-US" sz="3500" b="1" dirty="0">
                <a:solidFill>
                  <a:srgbClr val="C00000"/>
                </a:solidFill>
                <a:latin typeface="Book Antiqua" panose="02040602050305030304" pitchFamily="18" charset="0"/>
              </a:rPr>
              <a:t>Separate</a:t>
            </a:r>
            <a:r>
              <a:rPr lang="en-US" sz="3500" dirty="0">
                <a:latin typeface="Book Antiqua" panose="02040602050305030304" pitchFamily="18" charset="0"/>
              </a:rPr>
              <a:t> </a:t>
            </a:r>
            <a:r>
              <a:rPr lang="en-US" sz="3500" dirty="0">
                <a:solidFill>
                  <a:schemeClr val="accent1">
                    <a:lumMod val="50000"/>
                  </a:schemeClr>
                </a:solidFill>
                <a:latin typeface="Book Antiqua" panose="02040602050305030304" pitchFamily="18" charset="0"/>
              </a:rPr>
              <a:t>the</a:t>
            </a:r>
            <a:r>
              <a:rPr lang="en-US" sz="3500" dirty="0">
                <a:latin typeface="Book Antiqua" panose="02040602050305030304" pitchFamily="18" charset="0"/>
              </a:rPr>
              <a:t> </a:t>
            </a:r>
            <a:r>
              <a:rPr lang="en-US" sz="3500" b="1" dirty="0">
                <a:solidFill>
                  <a:srgbClr val="C00000"/>
                </a:solidFill>
                <a:latin typeface="Book Antiqua" panose="02040602050305030304" pitchFamily="18" charset="0"/>
              </a:rPr>
              <a:t>People</a:t>
            </a:r>
            <a:r>
              <a:rPr lang="en-US" sz="3500" dirty="0">
                <a:solidFill>
                  <a:srgbClr val="C00000"/>
                </a:solidFill>
                <a:latin typeface="Book Antiqua" panose="02040602050305030304" pitchFamily="18" charset="0"/>
              </a:rPr>
              <a:t> </a:t>
            </a:r>
            <a:r>
              <a:rPr lang="en-US" sz="3500" dirty="0">
                <a:solidFill>
                  <a:schemeClr val="accent1">
                    <a:lumMod val="50000"/>
                  </a:schemeClr>
                </a:solidFill>
                <a:latin typeface="Book Antiqua" panose="02040602050305030304" pitchFamily="18" charset="0"/>
              </a:rPr>
              <a:t>from the </a:t>
            </a:r>
            <a:r>
              <a:rPr lang="en-US" sz="3500" dirty="0">
                <a:solidFill>
                  <a:srgbClr val="C00000"/>
                </a:solidFill>
                <a:latin typeface="Book Antiqua" panose="02040602050305030304" pitchFamily="18" charset="0"/>
              </a:rPr>
              <a:t>Issue</a:t>
            </a:r>
          </a:p>
          <a:p>
            <a:pPr marL="0" indent="0">
              <a:buNone/>
            </a:pPr>
            <a:endParaRPr lang="en-US" dirty="0">
              <a:solidFill>
                <a:srgbClr val="C00000"/>
              </a:solidFill>
              <a:latin typeface="Book Antiqua" panose="02040602050305030304" pitchFamily="18" charset="0"/>
            </a:endParaRPr>
          </a:p>
          <a:p>
            <a:pPr marL="0" indent="0">
              <a:buNone/>
            </a:pPr>
            <a:r>
              <a:rPr lang="en-US" dirty="0">
                <a:solidFill>
                  <a:srgbClr val="C00000"/>
                </a:solidFill>
                <a:latin typeface="Book Antiqua" panose="02040602050305030304" pitchFamily="18" charset="0"/>
              </a:rPr>
              <a:t>	Speaker A: </a:t>
            </a:r>
            <a:r>
              <a:rPr lang="en-US" dirty="0">
                <a:solidFill>
                  <a:schemeClr val="accent1">
                    <a:lumMod val="75000"/>
                  </a:schemeClr>
                </a:solidFill>
                <a:latin typeface="Book Antiqua" panose="02040602050305030304" pitchFamily="18" charset="0"/>
              </a:rPr>
              <a:t>We need to set this aside for another time. </a:t>
            </a:r>
          </a:p>
          <a:p>
            <a:pPr marL="0" indent="0">
              <a:buNone/>
            </a:pPr>
            <a:endParaRPr lang="en-US" dirty="0">
              <a:solidFill>
                <a:schemeClr val="accent1">
                  <a:lumMod val="75000"/>
                </a:schemeClr>
              </a:solidFill>
              <a:latin typeface="Book Antiqua" panose="02040602050305030304" pitchFamily="18" charset="0"/>
            </a:endParaRPr>
          </a:p>
          <a:p>
            <a:pPr marL="0" indent="0">
              <a:buNone/>
            </a:pPr>
            <a:r>
              <a:rPr lang="en-US" dirty="0">
                <a:solidFill>
                  <a:srgbClr val="C00000"/>
                </a:solidFill>
                <a:latin typeface="Book Antiqua" panose="02040602050305030304" pitchFamily="18" charset="0"/>
              </a:rPr>
              <a:t>	Speaker B:  </a:t>
            </a:r>
            <a:r>
              <a:rPr lang="en-US" dirty="0">
                <a:solidFill>
                  <a:schemeClr val="accent1">
                    <a:lumMod val="75000"/>
                  </a:schemeClr>
                </a:solidFill>
                <a:latin typeface="Book Antiqua" panose="02040602050305030304" pitchFamily="18" charset="0"/>
              </a:rPr>
              <a:t>You are just delaying like you always do. </a:t>
            </a:r>
            <a:r>
              <a:rPr lang="en-US" dirty="0">
                <a:solidFill>
                  <a:srgbClr val="C00000"/>
                </a:solidFill>
                <a:latin typeface="Book Antiqua" panose="02040602050305030304" pitchFamily="18" charset="0"/>
              </a:rPr>
              <a:t>	</a:t>
            </a:r>
          </a:p>
          <a:p>
            <a:pPr marL="0" indent="0">
              <a:buNone/>
            </a:pPr>
            <a:r>
              <a:rPr lang="en-US" dirty="0">
                <a:solidFill>
                  <a:srgbClr val="C00000"/>
                </a:solidFill>
                <a:latin typeface="Book Antiqua" panose="02040602050305030304" pitchFamily="18" charset="0"/>
              </a:rPr>
              <a:t> </a:t>
            </a:r>
            <a:endParaRPr lang="en-US" dirty="0">
              <a:solidFill>
                <a:schemeClr val="accent1">
                  <a:lumMod val="50000"/>
                </a:schemeClr>
              </a:solidFill>
              <a:latin typeface="Book Antiqua" panose="02040602050305030304" pitchFamily="18" charset="0"/>
            </a:endParaRPr>
          </a:p>
          <a:p>
            <a:pPr marL="0" indent="0">
              <a:buNone/>
            </a:pPr>
            <a:r>
              <a:rPr lang="en-US" b="1" dirty="0">
                <a:solidFill>
                  <a:srgbClr val="C00000"/>
                </a:solidFill>
                <a:latin typeface="Book Antiqua" panose="02040602050305030304" pitchFamily="18" charset="0"/>
              </a:rPr>
              <a:t>OR</a:t>
            </a:r>
            <a:r>
              <a:rPr lang="en-US" dirty="0">
                <a:solidFill>
                  <a:schemeClr val="accent1">
                    <a:lumMod val="50000"/>
                  </a:schemeClr>
                </a:solidFill>
                <a:latin typeface="Book Antiqua" panose="02040602050305030304" pitchFamily="18" charset="0"/>
              </a:rPr>
              <a:t>….  </a:t>
            </a:r>
          </a:p>
          <a:p>
            <a:pPr marL="0" indent="0">
              <a:buNone/>
            </a:pPr>
            <a:r>
              <a:rPr lang="en-US" sz="3000" b="1" dirty="0">
                <a:solidFill>
                  <a:schemeClr val="accent1">
                    <a:lumMod val="75000"/>
                  </a:schemeClr>
                </a:solidFill>
                <a:latin typeface="Book Antiqua" panose="02040602050305030304" pitchFamily="18" charset="0"/>
              </a:rPr>
              <a:t>        How will setting it aside help the current  situation? </a:t>
            </a:r>
          </a:p>
          <a:p>
            <a:endParaRPr lang="en-US" dirty="0">
              <a:solidFill>
                <a:schemeClr val="accent1">
                  <a:lumMod val="75000"/>
                </a:schemeClr>
              </a:solidFill>
            </a:endParaRPr>
          </a:p>
        </p:txBody>
      </p:sp>
    </p:spTree>
    <p:extLst>
      <p:ext uri="{BB962C8B-B14F-4D97-AF65-F5344CB8AC3E}">
        <p14:creationId xmlns:p14="http://schemas.microsoft.com/office/powerpoint/2010/main" val="2608199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fade">
                                      <p:cBhvr>
                                        <p:cTn id="7" dur="1000"/>
                                        <p:tgtEl>
                                          <p:spTgt spid="9">
                                            <p:txEl>
                                              <p:pRg st="1" end="1"/>
                                            </p:txEl>
                                          </p:spTgt>
                                        </p:tgtEl>
                                      </p:cBhvr>
                                    </p:animEffect>
                                    <p:anim calcmode="lin" valueType="num">
                                      <p:cBhvr>
                                        <p:cTn id="8"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xEl>
                                              <p:pRg st="3" end="3"/>
                                            </p:txEl>
                                          </p:spTgt>
                                        </p:tgtEl>
                                        <p:attrNameLst>
                                          <p:attrName>style.visibility</p:attrName>
                                        </p:attrNameLst>
                                      </p:cBhvr>
                                      <p:to>
                                        <p:strVal val="visible"/>
                                      </p:to>
                                    </p:set>
                                    <p:animEffect transition="in" filter="fade">
                                      <p:cBhvr>
                                        <p:cTn id="14" dur="1000"/>
                                        <p:tgtEl>
                                          <p:spTgt spid="9">
                                            <p:txEl>
                                              <p:pRg st="3" end="3"/>
                                            </p:txEl>
                                          </p:spTgt>
                                        </p:tgtEl>
                                      </p:cBhvr>
                                    </p:animEffect>
                                    <p:anim calcmode="lin" valueType="num">
                                      <p:cBhvr>
                                        <p:cTn id="15"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xEl>
                                              <p:pRg st="5" end="5"/>
                                            </p:txEl>
                                          </p:spTgt>
                                        </p:tgtEl>
                                        <p:attrNameLst>
                                          <p:attrName>style.visibility</p:attrName>
                                        </p:attrNameLst>
                                      </p:cBhvr>
                                      <p:to>
                                        <p:strVal val="visible"/>
                                      </p:to>
                                    </p:set>
                                    <p:animEffect transition="in" filter="fade">
                                      <p:cBhvr>
                                        <p:cTn id="21" dur="1000"/>
                                        <p:tgtEl>
                                          <p:spTgt spid="9">
                                            <p:txEl>
                                              <p:pRg st="5" end="5"/>
                                            </p:txEl>
                                          </p:spTgt>
                                        </p:tgtEl>
                                      </p:cBhvr>
                                    </p:animEffect>
                                    <p:anim calcmode="lin" valueType="num">
                                      <p:cBhvr>
                                        <p:cTn id="22" dur="10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
                                            <p:txEl>
                                              <p:pRg st="6" end="6"/>
                                            </p:txEl>
                                          </p:spTgt>
                                        </p:tgtEl>
                                        <p:attrNameLst>
                                          <p:attrName>style.visibility</p:attrName>
                                        </p:attrNameLst>
                                      </p:cBhvr>
                                      <p:to>
                                        <p:strVal val="visible"/>
                                      </p:to>
                                    </p:set>
                                    <p:animEffect transition="in" filter="fade">
                                      <p:cBhvr>
                                        <p:cTn id="28" dur="1000"/>
                                        <p:tgtEl>
                                          <p:spTgt spid="9">
                                            <p:txEl>
                                              <p:pRg st="6" end="6"/>
                                            </p:txEl>
                                          </p:spTgt>
                                        </p:tgtEl>
                                      </p:cBhvr>
                                    </p:animEffect>
                                    <p:anim calcmode="lin" valueType="num">
                                      <p:cBhvr>
                                        <p:cTn id="29" dur="1000" fill="hold"/>
                                        <p:tgtEl>
                                          <p:spTgt spid="9">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9">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9">
                                            <p:txEl>
                                              <p:pRg st="7" end="7"/>
                                            </p:txEl>
                                          </p:spTgt>
                                        </p:tgtEl>
                                        <p:attrNameLst>
                                          <p:attrName>style.visibility</p:attrName>
                                        </p:attrNameLst>
                                      </p:cBhvr>
                                      <p:to>
                                        <p:strVal val="visible"/>
                                      </p:to>
                                    </p:set>
                                    <p:animEffect transition="in" filter="fade">
                                      <p:cBhvr>
                                        <p:cTn id="35" dur="1000"/>
                                        <p:tgtEl>
                                          <p:spTgt spid="9">
                                            <p:txEl>
                                              <p:pRg st="7" end="7"/>
                                            </p:txEl>
                                          </p:spTgt>
                                        </p:tgtEl>
                                      </p:cBhvr>
                                    </p:animEffect>
                                    <p:anim calcmode="lin" valueType="num">
                                      <p:cBhvr>
                                        <p:cTn id="36" dur="10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9">
                                            <p:txEl>
                                              <p:pRg st="8" end="8"/>
                                            </p:txEl>
                                          </p:spTgt>
                                        </p:tgtEl>
                                        <p:attrNameLst>
                                          <p:attrName>style.visibility</p:attrName>
                                        </p:attrNameLst>
                                      </p:cBhvr>
                                      <p:to>
                                        <p:strVal val="visible"/>
                                      </p:to>
                                    </p:set>
                                    <p:animEffect transition="in" filter="fade">
                                      <p:cBhvr>
                                        <p:cTn id="42" dur="1000"/>
                                        <p:tgtEl>
                                          <p:spTgt spid="9">
                                            <p:txEl>
                                              <p:pRg st="8" end="8"/>
                                            </p:txEl>
                                          </p:spTgt>
                                        </p:tgtEl>
                                      </p:cBhvr>
                                    </p:animEffect>
                                    <p:anim calcmode="lin" valueType="num">
                                      <p:cBhvr>
                                        <p:cTn id="43" dur="1000" fill="hold"/>
                                        <p:tgtEl>
                                          <p:spTgt spid="9">
                                            <p:txEl>
                                              <p:pRg st="8" end="8"/>
                                            </p:txEl>
                                          </p:spTgt>
                                        </p:tgtEl>
                                        <p:attrNameLst>
                                          <p:attrName>ppt_x</p:attrName>
                                        </p:attrNameLst>
                                      </p:cBhvr>
                                      <p:tavLst>
                                        <p:tav tm="0">
                                          <p:val>
                                            <p:strVal val="#ppt_x"/>
                                          </p:val>
                                        </p:tav>
                                        <p:tav tm="100000">
                                          <p:val>
                                            <p:strVal val="#ppt_x"/>
                                          </p:val>
                                        </p:tav>
                                      </p:tavLst>
                                    </p:anim>
                                    <p:anim calcmode="lin" valueType="num">
                                      <p:cBhvr>
                                        <p:cTn id="44" dur="1000" fill="hold"/>
                                        <p:tgtEl>
                                          <p:spTgt spid="9">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ACDC0-06C0-41AF-A041-21A8DB8474CA}"/>
              </a:ext>
            </a:extLst>
          </p:cNvPr>
          <p:cNvSpPr>
            <a:spLocks noGrp="1"/>
          </p:cNvSpPr>
          <p:nvPr>
            <p:ph type="title"/>
          </p:nvPr>
        </p:nvSpPr>
        <p:spPr>
          <a:xfrm>
            <a:off x="1143000" y="0"/>
            <a:ext cx="7704667" cy="1066799"/>
          </a:xfrm>
        </p:spPr>
        <p:txBody>
          <a:bodyPr>
            <a:normAutofit/>
          </a:bodyPr>
          <a:lstStyle/>
          <a:p>
            <a:r>
              <a:rPr lang="en-US" sz="2800" b="1" dirty="0">
                <a:latin typeface="Book Antiqua" panose="02040602050305030304" pitchFamily="18" charset="0"/>
              </a:rPr>
              <a:t>Interest-based Strategies </a:t>
            </a:r>
            <a:br>
              <a:rPr lang="en-US" sz="2800" b="1" dirty="0">
                <a:latin typeface="Book Antiqua" panose="02040602050305030304" pitchFamily="18" charset="0"/>
              </a:rPr>
            </a:br>
            <a:r>
              <a:rPr lang="en-US" sz="2800" b="1" dirty="0">
                <a:latin typeface="Book Antiqua" panose="02040602050305030304" pitchFamily="18" charset="0"/>
              </a:rPr>
              <a:t>Practice</a:t>
            </a:r>
            <a:endParaRPr lang="en-US" sz="2800" dirty="0"/>
          </a:p>
        </p:txBody>
      </p:sp>
      <p:sp>
        <p:nvSpPr>
          <p:cNvPr id="3" name="Content Placeholder 2">
            <a:extLst>
              <a:ext uri="{FF2B5EF4-FFF2-40B4-BE49-F238E27FC236}">
                <a16:creationId xmlns:a16="http://schemas.microsoft.com/office/drawing/2014/main" id="{22A15B88-C2D4-4CBC-A0CD-50B76EA2FC83}"/>
              </a:ext>
            </a:extLst>
          </p:cNvPr>
          <p:cNvSpPr>
            <a:spLocks noGrp="1"/>
          </p:cNvSpPr>
          <p:nvPr>
            <p:ph idx="1"/>
          </p:nvPr>
        </p:nvSpPr>
        <p:spPr>
          <a:xfrm>
            <a:off x="914400" y="990600"/>
            <a:ext cx="8009467" cy="5562600"/>
          </a:xfrm>
        </p:spPr>
        <p:txBody>
          <a:bodyPr>
            <a:normAutofit fontScale="32500" lnSpcReduction="20000"/>
          </a:bodyPr>
          <a:lstStyle/>
          <a:p>
            <a:pPr marL="0" indent="0" algn="ctr">
              <a:buNone/>
            </a:pPr>
            <a:endParaRPr lang="en-US" b="1" dirty="0">
              <a:solidFill>
                <a:srgbClr val="C00000"/>
              </a:solidFill>
              <a:latin typeface="Book Antiqua" panose="02040602050305030304" pitchFamily="18" charset="0"/>
            </a:endParaRPr>
          </a:p>
          <a:p>
            <a:pPr marL="0" indent="0" algn="ctr">
              <a:buNone/>
            </a:pPr>
            <a:endParaRPr lang="en-US" b="1" dirty="0">
              <a:solidFill>
                <a:srgbClr val="C00000"/>
              </a:solidFill>
              <a:latin typeface="Book Antiqua" panose="02040602050305030304" pitchFamily="18" charset="0"/>
            </a:endParaRPr>
          </a:p>
          <a:p>
            <a:pPr marL="0" indent="0" algn="ctr">
              <a:buNone/>
            </a:pPr>
            <a:endParaRPr lang="en-US" b="1" dirty="0">
              <a:solidFill>
                <a:srgbClr val="C00000"/>
              </a:solidFill>
              <a:latin typeface="Book Antiqua" panose="02040602050305030304" pitchFamily="18" charset="0"/>
            </a:endParaRPr>
          </a:p>
          <a:p>
            <a:pPr marL="0" indent="0" algn="ctr">
              <a:buNone/>
            </a:pPr>
            <a:r>
              <a:rPr lang="en-US" sz="7000" b="1" dirty="0">
                <a:solidFill>
                  <a:srgbClr val="C00000"/>
                </a:solidFill>
                <a:latin typeface="Book Antiqua" panose="02040602050305030304" pitchFamily="18" charset="0"/>
              </a:rPr>
              <a:t>Do </a:t>
            </a:r>
            <a:r>
              <a:rPr lang="en-US" sz="7000" b="1" dirty="0">
                <a:latin typeface="Book Antiqua" panose="02040602050305030304" pitchFamily="18" charset="0"/>
              </a:rPr>
              <a:t>Listen</a:t>
            </a:r>
            <a:r>
              <a:rPr lang="en-US" sz="7000" b="1" dirty="0">
                <a:solidFill>
                  <a:srgbClr val="C00000"/>
                </a:solidFill>
                <a:latin typeface="Book Antiqua" panose="02040602050305030304" pitchFamily="18" charset="0"/>
              </a:rPr>
              <a:t> </a:t>
            </a:r>
            <a:r>
              <a:rPr lang="en-US" sz="7000" dirty="0">
                <a:latin typeface="Book Antiqua" panose="02040602050305030304" pitchFamily="18" charset="0"/>
              </a:rPr>
              <a:t>to</a:t>
            </a:r>
            <a:r>
              <a:rPr lang="en-US" sz="7000" b="1" dirty="0">
                <a:latin typeface="Book Antiqua" panose="02040602050305030304" pitchFamily="18" charset="0"/>
              </a:rPr>
              <a:t> Understand </a:t>
            </a:r>
            <a:r>
              <a:rPr lang="en-US" sz="7000" dirty="0">
                <a:solidFill>
                  <a:schemeClr val="accent1">
                    <a:lumMod val="50000"/>
                  </a:schemeClr>
                </a:solidFill>
                <a:latin typeface="Book Antiqua" panose="02040602050305030304" pitchFamily="18" charset="0"/>
              </a:rPr>
              <a:t>the</a:t>
            </a:r>
            <a:r>
              <a:rPr lang="en-US" sz="7000" b="1" dirty="0">
                <a:solidFill>
                  <a:srgbClr val="C00000"/>
                </a:solidFill>
                <a:latin typeface="Book Antiqua" panose="02040602050305030304" pitchFamily="18" charset="0"/>
              </a:rPr>
              <a:t> </a:t>
            </a:r>
            <a:r>
              <a:rPr lang="en-US" sz="7000" dirty="0">
                <a:solidFill>
                  <a:schemeClr val="accent1">
                    <a:lumMod val="50000"/>
                  </a:schemeClr>
                </a:solidFill>
                <a:latin typeface="Book Antiqua" panose="02040602050305030304" pitchFamily="18" charset="0"/>
              </a:rPr>
              <a:t>vested</a:t>
            </a:r>
            <a:r>
              <a:rPr lang="en-US" sz="7000" b="1" dirty="0">
                <a:solidFill>
                  <a:schemeClr val="accent1">
                    <a:lumMod val="50000"/>
                  </a:schemeClr>
                </a:solidFill>
                <a:latin typeface="Book Antiqua" panose="02040602050305030304" pitchFamily="18" charset="0"/>
              </a:rPr>
              <a:t> </a:t>
            </a:r>
            <a:r>
              <a:rPr lang="en-US" sz="7000" b="1" dirty="0">
                <a:solidFill>
                  <a:srgbClr val="C00000"/>
                </a:solidFill>
                <a:latin typeface="Book Antiqua" panose="02040602050305030304" pitchFamily="18" charset="0"/>
              </a:rPr>
              <a:t> </a:t>
            </a:r>
          </a:p>
          <a:p>
            <a:pPr marL="0" indent="0" algn="ctr">
              <a:buNone/>
            </a:pPr>
            <a:r>
              <a:rPr lang="en-US" sz="7000" b="1" dirty="0">
                <a:solidFill>
                  <a:srgbClr val="C00000"/>
                </a:solidFill>
                <a:latin typeface="Book Antiqua" panose="02040602050305030304" pitchFamily="18" charset="0"/>
              </a:rPr>
              <a:t>             </a:t>
            </a:r>
            <a:r>
              <a:rPr lang="en-US" sz="7000" b="1" dirty="0">
                <a:latin typeface="Book Antiqua" panose="02040602050305030304" pitchFamily="18" charset="0"/>
              </a:rPr>
              <a:t>Interests</a:t>
            </a:r>
            <a:r>
              <a:rPr lang="en-US" sz="7000" b="1" dirty="0">
                <a:solidFill>
                  <a:schemeClr val="accent1">
                    <a:lumMod val="50000"/>
                  </a:schemeClr>
                </a:solidFill>
                <a:latin typeface="Book Antiqua" panose="02040602050305030304" pitchFamily="18" charset="0"/>
              </a:rPr>
              <a:t> </a:t>
            </a:r>
            <a:r>
              <a:rPr lang="en-US" sz="7000" dirty="0">
                <a:solidFill>
                  <a:schemeClr val="accent1">
                    <a:lumMod val="50000"/>
                  </a:schemeClr>
                </a:solidFill>
                <a:latin typeface="Book Antiqua" panose="02040602050305030304" pitchFamily="18" charset="0"/>
              </a:rPr>
              <a:t>(</a:t>
            </a:r>
            <a:r>
              <a:rPr lang="en-US" sz="6000" dirty="0">
                <a:solidFill>
                  <a:schemeClr val="accent1">
                    <a:lumMod val="50000"/>
                  </a:schemeClr>
                </a:solidFill>
                <a:latin typeface="Book Antiqua" panose="02040602050305030304" pitchFamily="18" charset="0"/>
              </a:rPr>
              <a:t>Needs Formula</a:t>
            </a:r>
            <a:r>
              <a:rPr lang="en-US" sz="7000" dirty="0">
                <a:solidFill>
                  <a:schemeClr val="accent1">
                    <a:lumMod val="50000"/>
                  </a:schemeClr>
                </a:solidFill>
                <a:latin typeface="Book Antiqua" panose="02040602050305030304" pitchFamily="18" charset="0"/>
              </a:rPr>
              <a:t>)</a:t>
            </a:r>
          </a:p>
          <a:p>
            <a:pPr marL="0" indent="0" algn="ctr">
              <a:buNone/>
            </a:pPr>
            <a:endParaRPr lang="en-US" sz="4600" dirty="0">
              <a:solidFill>
                <a:schemeClr val="accent4">
                  <a:lumMod val="75000"/>
                </a:schemeClr>
              </a:solidFill>
              <a:latin typeface="Book Antiqua" panose="02040602050305030304" pitchFamily="18" charset="0"/>
            </a:endParaRPr>
          </a:p>
          <a:p>
            <a:pPr marL="0" indent="0">
              <a:buNone/>
            </a:pPr>
            <a:r>
              <a:rPr lang="en-US" dirty="0">
                <a:solidFill>
                  <a:schemeClr val="accent4">
                    <a:lumMod val="75000"/>
                  </a:schemeClr>
                </a:solidFill>
              </a:rPr>
              <a:t> 	</a:t>
            </a:r>
            <a:r>
              <a:rPr lang="en-US" sz="6000" dirty="0">
                <a:solidFill>
                  <a:schemeClr val="accent4">
                    <a:lumMod val="75000"/>
                  </a:schemeClr>
                </a:solidFill>
                <a:latin typeface="Book Antiqua" panose="02040602050305030304" pitchFamily="18" charset="0"/>
              </a:rPr>
              <a:t>Speaker A</a:t>
            </a:r>
            <a:r>
              <a:rPr lang="en-US" sz="6000" dirty="0">
                <a:solidFill>
                  <a:srgbClr val="C00000"/>
                </a:solidFill>
                <a:latin typeface="Book Antiqua" panose="02040602050305030304" pitchFamily="18" charset="0"/>
              </a:rPr>
              <a:t>: </a:t>
            </a:r>
            <a:r>
              <a:rPr lang="en-US" sz="6000" dirty="0">
                <a:solidFill>
                  <a:schemeClr val="accent1">
                    <a:lumMod val="75000"/>
                  </a:schemeClr>
                </a:solidFill>
                <a:latin typeface="Book Antiqua" panose="02040602050305030304" pitchFamily="18" charset="0"/>
              </a:rPr>
              <a:t>It will give us time to get the cost projections. </a:t>
            </a:r>
          </a:p>
          <a:p>
            <a:pPr marL="0" indent="0">
              <a:buNone/>
            </a:pPr>
            <a:r>
              <a:rPr lang="en-US" sz="6000" dirty="0">
                <a:latin typeface="Book Antiqua" panose="02040602050305030304" pitchFamily="18" charset="0"/>
              </a:rPr>
              <a:t>	</a:t>
            </a:r>
          </a:p>
          <a:p>
            <a:pPr marL="0" indent="0">
              <a:buNone/>
            </a:pPr>
            <a:r>
              <a:rPr lang="en-US" sz="6000" dirty="0">
                <a:solidFill>
                  <a:srgbClr val="C00000"/>
                </a:solidFill>
                <a:latin typeface="Book Antiqua" panose="02040602050305030304" pitchFamily="18" charset="0"/>
              </a:rPr>
              <a:t>	Speaker B: </a:t>
            </a:r>
            <a:r>
              <a:rPr lang="en-US" sz="6000" dirty="0">
                <a:solidFill>
                  <a:schemeClr val="accent1">
                    <a:lumMod val="75000"/>
                  </a:schemeClr>
                </a:solidFill>
                <a:latin typeface="Book Antiqua" panose="02040602050305030304" pitchFamily="18" charset="0"/>
              </a:rPr>
              <a:t>So, you’re putting costs before the people being </a:t>
            </a:r>
          </a:p>
          <a:p>
            <a:pPr marL="0" indent="0">
              <a:buNone/>
            </a:pPr>
            <a:r>
              <a:rPr lang="en-US" sz="6000" dirty="0">
                <a:solidFill>
                  <a:schemeClr val="accent1">
                    <a:lumMod val="75000"/>
                  </a:schemeClr>
                </a:solidFill>
                <a:latin typeface="Book Antiqua" panose="02040602050305030304" pitchFamily="18" charset="0"/>
              </a:rPr>
              <a:t>          impacted</a:t>
            </a:r>
            <a:r>
              <a:rPr lang="en-US" sz="6000" dirty="0">
                <a:solidFill>
                  <a:srgbClr val="C00000"/>
                </a:solidFill>
                <a:latin typeface="Book Antiqua" panose="02040602050305030304" pitchFamily="18" charset="0"/>
              </a:rPr>
              <a:t>.</a:t>
            </a:r>
            <a:endParaRPr lang="en-US" sz="6000" b="1" dirty="0">
              <a:solidFill>
                <a:srgbClr val="C00000"/>
              </a:solidFill>
              <a:latin typeface="Book Antiqua" panose="02040602050305030304" pitchFamily="18" charset="0"/>
            </a:endParaRPr>
          </a:p>
          <a:p>
            <a:pPr marL="0" indent="0">
              <a:buNone/>
            </a:pPr>
            <a:r>
              <a:rPr lang="en-US" sz="5100" b="1" dirty="0">
                <a:solidFill>
                  <a:srgbClr val="C00000"/>
                </a:solidFill>
                <a:latin typeface="Book Antiqua" panose="02040602050305030304" pitchFamily="18" charset="0"/>
              </a:rPr>
              <a:t>OR:</a:t>
            </a:r>
          </a:p>
          <a:p>
            <a:pPr marL="0" indent="0">
              <a:buNone/>
            </a:pPr>
            <a:r>
              <a:rPr lang="en-US" sz="5500" b="1" dirty="0">
                <a:solidFill>
                  <a:srgbClr val="0070C0"/>
                </a:solidFill>
                <a:latin typeface="Book Antiqua" panose="02040602050305030304" pitchFamily="18" charset="0"/>
              </a:rPr>
              <a:t>		</a:t>
            </a:r>
          </a:p>
          <a:p>
            <a:pPr marL="0" indent="0">
              <a:buNone/>
            </a:pPr>
            <a:r>
              <a:rPr lang="en-US" sz="7400" b="1" dirty="0">
                <a:solidFill>
                  <a:schemeClr val="accent1">
                    <a:lumMod val="75000"/>
                  </a:schemeClr>
                </a:solidFill>
                <a:latin typeface="Book Antiqua" panose="02040602050305030304" pitchFamily="18" charset="0"/>
              </a:rPr>
              <a:t>What difference will it make to have cost projections before responding to the request for a public meeting ? </a:t>
            </a:r>
            <a:endParaRPr lang="en-US" sz="7400" dirty="0">
              <a:solidFill>
                <a:schemeClr val="accent1">
                  <a:lumMod val="75000"/>
                </a:schemeClr>
              </a:solidFill>
              <a:latin typeface="Book Antiqua" panose="02040602050305030304" pitchFamily="18" charset="0"/>
            </a:endParaRPr>
          </a:p>
          <a:p>
            <a:endParaRPr lang="en-US" dirty="0"/>
          </a:p>
          <a:p>
            <a:endParaRPr lang="en-US" dirty="0"/>
          </a:p>
        </p:txBody>
      </p:sp>
      <p:sp>
        <p:nvSpPr>
          <p:cNvPr id="4" name="Footer Placeholder 3">
            <a:extLst>
              <a:ext uri="{FF2B5EF4-FFF2-40B4-BE49-F238E27FC236}">
                <a16:creationId xmlns:a16="http://schemas.microsoft.com/office/drawing/2014/main" id="{45EBF8AD-DADF-4D9C-BB1B-1D176EFBA723}"/>
              </a:ext>
            </a:extLst>
          </p:cNvPr>
          <p:cNvSpPr>
            <a:spLocks noGrp="1"/>
          </p:cNvSpPr>
          <p:nvPr>
            <p:ph type="ftr" sz="quarter" idx="11"/>
          </p:nvPr>
        </p:nvSpPr>
        <p:spPr>
          <a:xfrm>
            <a:off x="3191820" y="6148124"/>
            <a:ext cx="5314517" cy="365125"/>
          </a:xfrm>
        </p:spPr>
        <p:txBody>
          <a:bodyPr/>
          <a:lstStyle/>
          <a:p>
            <a:pPr>
              <a:defRPr/>
            </a:pPr>
            <a:r>
              <a:rPr lang="pl-PL" altLang="en-US" sz="1000" dirty="0"/>
              <a:t>© September 10, 2024  CGP: Dr. Bernie Tracy &amp; Niki Rowe</a:t>
            </a:r>
            <a:endParaRPr lang="en-US" altLang="en-US" dirty="0"/>
          </a:p>
        </p:txBody>
      </p:sp>
      <p:sp>
        <p:nvSpPr>
          <p:cNvPr id="5" name="Slide Number Placeholder 4">
            <a:extLst>
              <a:ext uri="{FF2B5EF4-FFF2-40B4-BE49-F238E27FC236}">
                <a16:creationId xmlns:a16="http://schemas.microsoft.com/office/drawing/2014/main" id="{B926B9C9-351B-4E53-A51D-D2A3BA4E16AE}"/>
              </a:ext>
            </a:extLst>
          </p:cNvPr>
          <p:cNvSpPr>
            <a:spLocks noGrp="1"/>
          </p:cNvSpPr>
          <p:nvPr>
            <p:ph type="sldNum" sz="quarter" idx="12"/>
          </p:nvPr>
        </p:nvSpPr>
        <p:spPr/>
        <p:txBody>
          <a:bodyPr/>
          <a:lstStyle/>
          <a:p>
            <a:fld id="{9F5490B7-965F-4455-9041-51ED97DA5184}" type="slidenum">
              <a:rPr lang="en-US" altLang="en-US" smtClean="0"/>
              <a:pPr/>
              <a:t>17</a:t>
            </a:fld>
            <a:endParaRPr lang="en-US" altLang="en-US"/>
          </a:p>
        </p:txBody>
      </p:sp>
    </p:spTree>
    <p:extLst>
      <p:ext uri="{BB962C8B-B14F-4D97-AF65-F5344CB8AC3E}">
        <p14:creationId xmlns:p14="http://schemas.microsoft.com/office/powerpoint/2010/main" val="102010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 calcmode="lin" valueType="num">
                                      <p:cBhvr additive="base">
                                        <p:cTn id="2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 calcmode="lin" valueType="num">
                                      <p:cBhvr additive="base">
                                        <p:cTn id="3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 calcmode="lin" valueType="num">
                                      <p:cBhvr additive="base">
                                        <p:cTn id="3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anim calcmode="lin" valueType="num">
                                      <p:cBhvr additive="base">
                                        <p:cTn id="43"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11" end="11"/>
                                            </p:txEl>
                                          </p:spTgt>
                                        </p:tgtEl>
                                        <p:attrNameLst>
                                          <p:attrName>style.visibility</p:attrName>
                                        </p:attrNameLst>
                                      </p:cBhvr>
                                      <p:to>
                                        <p:strVal val="visible"/>
                                      </p:to>
                                    </p:set>
                                    <p:anim calcmode="lin" valueType="num">
                                      <p:cBhvr additive="base">
                                        <p:cTn id="49"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anim calcmode="lin" valueType="num">
                                      <p:cBhvr additive="base">
                                        <p:cTn id="55"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5AE67-578A-501F-049F-F64FC3DCAC17}"/>
              </a:ext>
            </a:extLst>
          </p:cNvPr>
          <p:cNvSpPr>
            <a:spLocks noGrp="1"/>
          </p:cNvSpPr>
          <p:nvPr>
            <p:ph type="title"/>
          </p:nvPr>
        </p:nvSpPr>
        <p:spPr/>
        <p:txBody>
          <a:bodyPr/>
          <a:lstStyle/>
          <a:p>
            <a:r>
              <a:rPr lang="en-US" b="1" dirty="0">
                <a:latin typeface="Book Antiqua" panose="02040602050305030304" pitchFamily="18" charset="0"/>
              </a:rPr>
              <a:t>GETTING TO INTERESTS</a:t>
            </a:r>
          </a:p>
        </p:txBody>
      </p:sp>
      <p:sp>
        <p:nvSpPr>
          <p:cNvPr id="3" name="Content Placeholder 2">
            <a:extLst>
              <a:ext uri="{FF2B5EF4-FFF2-40B4-BE49-F238E27FC236}">
                <a16:creationId xmlns:a16="http://schemas.microsoft.com/office/drawing/2014/main" id="{0F726FAD-BA93-72F1-D1B2-914AAA329D5F}"/>
              </a:ext>
            </a:extLst>
          </p:cNvPr>
          <p:cNvSpPr>
            <a:spLocks noGrp="1"/>
          </p:cNvSpPr>
          <p:nvPr>
            <p:ph idx="1"/>
          </p:nvPr>
        </p:nvSpPr>
        <p:spPr>
          <a:xfrm>
            <a:off x="954919" y="1981200"/>
            <a:ext cx="7704667" cy="3733800"/>
          </a:xfrm>
        </p:spPr>
        <p:txBody>
          <a:bodyPr>
            <a:normAutofit lnSpcReduction="10000"/>
          </a:bodyPr>
          <a:lstStyle/>
          <a:p>
            <a:endParaRPr lang="en-US" dirty="0">
              <a:solidFill>
                <a:schemeClr val="accent4">
                  <a:lumMod val="75000"/>
                </a:schemeClr>
              </a:solidFill>
              <a:latin typeface="Book Antiqua" panose="02040602050305030304" pitchFamily="18" charset="0"/>
            </a:endParaRPr>
          </a:p>
          <a:p>
            <a:endParaRPr lang="en-US" dirty="0">
              <a:solidFill>
                <a:schemeClr val="accent4">
                  <a:lumMod val="75000"/>
                </a:schemeClr>
              </a:solidFill>
              <a:latin typeface="Book Antiqua" panose="02040602050305030304" pitchFamily="18" charset="0"/>
            </a:endParaRPr>
          </a:p>
          <a:p>
            <a:r>
              <a:rPr lang="en-US" dirty="0">
                <a:solidFill>
                  <a:schemeClr val="accent4">
                    <a:lumMod val="75000"/>
                  </a:schemeClr>
                </a:solidFill>
                <a:latin typeface="Book Antiqua" panose="02040602050305030304" pitchFamily="18" charset="0"/>
              </a:rPr>
              <a:t>Speaker A</a:t>
            </a:r>
            <a:r>
              <a:rPr lang="en-US" dirty="0">
                <a:latin typeface="Book Antiqua" panose="02040602050305030304" pitchFamily="18" charset="0"/>
              </a:rPr>
              <a:t>: </a:t>
            </a:r>
            <a:r>
              <a:rPr lang="en-US" dirty="0">
                <a:solidFill>
                  <a:schemeClr val="accent1">
                    <a:lumMod val="75000"/>
                  </a:schemeClr>
                </a:solidFill>
                <a:latin typeface="Book Antiqua" panose="02040602050305030304" pitchFamily="18" charset="0"/>
              </a:rPr>
              <a:t>It will lessen our exposure to negative criticism. We’ll be prepared to show we have done due diligence. </a:t>
            </a:r>
          </a:p>
          <a:p>
            <a:endParaRPr lang="en-US" dirty="0">
              <a:latin typeface="Book Antiqua" panose="02040602050305030304" pitchFamily="18" charset="0"/>
            </a:endParaRPr>
          </a:p>
          <a:p>
            <a:r>
              <a:rPr lang="en-US" dirty="0">
                <a:solidFill>
                  <a:schemeClr val="accent4">
                    <a:lumMod val="75000"/>
                  </a:schemeClr>
                </a:solidFill>
                <a:latin typeface="Book Antiqua" panose="02040602050305030304" pitchFamily="18" charset="0"/>
              </a:rPr>
              <a:t>Speaker B</a:t>
            </a:r>
            <a:r>
              <a:rPr lang="en-US" dirty="0">
                <a:solidFill>
                  <a:schemeClr val="accent1">
                    <a:lumMod val="75000"/>
                  </a:schemeClr>
                </a:solidFill>
                <a:latin typeface="Book Antiqua" panose="02040602050305030304" pitchFamily="18" charset="0"/>
              </a:rPr>
              <a:t>: I understand. But we need to respond in a timely manner so that they know we are listening to  them. </a:t>
            </a:r>
          </a:p>
          <a:p>
            <a:pPr marL="0" indent="0">
              <a:buNone/>
            </a:pPr>
            <a:endParaRPr lang="en-US" dirty="0">
              <a:solidFill>
                <a:schemeClr val="accent4">
                  <a:lumMod val="75000"/>
                </a:schemeClr>
              </a:solidFill>
              <a:latin typeface="Book Antiqua" panose="02040602050305030304" pitchFamily="18" charset="0"/>
            </a:endParaRPr>
          </a:p>
          <a:p>
            <a:endParaRPr lang="en-US" b="1" dirty="0">
              <a:solidFill>
                <a:schemeClr val="accent4">
                  <a:lumMod val="75000"/>
                </a:schemeClr>
              </a:solidFill>
              <a:latin typeface="Book Antiqua" panose="02040602050305030304" pitchFamily="18" charset="0"/>
            </a:endParaRPr>
          </a:p>
        </p:txBody>
      </p:sp>
      <p:sp>
        <p:nvSpPr>
          <p:cNvPr id="4" name="Footer Placeholder 3">
            <a:extLst>
              <a:ext uri="{FF2B5EF4-FFF2-40B4-BE49-F238E27FC236}">
                <a16:creationId xmlns:a16="http://schemas.microsoft.com/office/drawing/2014/main" id="{473CF0E6-D74F-5F28-B602-E2C923C32705}"/>
              </a:ext>
            </a:extLst>
          </p:cNvPr>
          <p:cNvSpPr>
            <a:spLocks noGrp="1"/>
          </p:cNvSpPr>
          <p:nvPr>
            <p:ph type="ftr" sz="quarter" idx="11"/>
          </p:nvPr>
        </p:nvSpPr>
        <p:spPr>
          <a:xfrm>
            <a:off x="3049073" y="6035674"/>
            <a:ext cx="5314517" cy="365125"/>
          </a:xfrm>
        </p:spPr>
        <p:txBody>
          <a:bodyPr/>
          <a:lstStyle/>
          <a:p>
            <a:pPr>
              <a:defRPr/>
            </a:pPr>
            <a:r>
              <a:rPr lang="pl-PL" altLang="en-US" dirty="0"/>
              <a:t>© September 10, 2024  CGP: Dr. Bernie Tracy &amp; Niki Rowe</a:t>
            </a:r>
            <a:endParaRPr lang="en-US" altLang="en-US" dirty="0"/>
          </a:p>
        </p:txBody>
      </p:sp>
      <p:sp>
        <p:nvSpPr>
          <p:cNvPr id="5" name="Slide Number Placeholder 4">
            <a:extLst>
              <a:ext uri="{FF2B5EF4-FFF2-40B4-BE49-F238E27FC236}">
                <a16:creationId xmlns:a16="http://schemas.microsoft.com/office/drawing/2014/main" id="{50D3388E-3E60-586A-53BE-73CF305150A2}"/>
              </a:ext>
            </a:extLst>
          </p:cNvPr>
          <p:cNvSpPr>
            <a:spLocks noGrp="1"/>
          </p:cNvSpPr>
          <p:nvPr>
            <p:ph type="sldNum" sz="quarter" idx="12"/>
          </p:nvPr>
        </p:nvSpPr>
        <p:spPr/>
        <p:txBody>
          <a:bodyPr/>
          <a:lstStyle/>
          <a:p>
            <a:fld id="{9F5490B7-965F-4455-9041-51ED97DA5184}" type="slidenum">
              <a:rPr lang="en-US" altLang="en-US" smtClean="0"/>
              <a:pPr/>
              <a:t>18</a:t>
            </a:fld>
            <a:endParaRPr lang="en-US" altLang="en-US"/>
          </a:p>
        </p:txBody>
      </p:sp>
    </p:spTree>
    <p:extLst>
      <p:ext uri="{BB962C8B-B14F-4D97-AF65-F5344CB8AC3E}">
        <p14:creationId xmlns:p14="http://schemas.microsoft.com/office/powerpoint/2010/main" val="1708166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2D9A128-2C7C-4069-96D1-0D2ABA54EEF3}"/>
              </a:ext>
            </a:extLst>
          </p:cNvPr>
          <p:cNvSpPr>
            <a:spLocks noGrp="1"/>
          </p:cNvSpPr>
          <p:nvPr>
            <p:ph idx="1"/>
          </p:nvPr>
        </p:nvSpPr>
        <p:spPr>
          <a:xfrm>
            <a:off x="1159328" y="373815"/>
            <a:ext cx="7280898" cy="1683585"/>
          </a:xfrm>
        </p:spPr>
        <p:txBody>
          <a:bodyPr>
            <a:normAutofit fontScale="47500" lnSpcReduction="20000"/>
          </a:bodyPr>
          <a:lstStyle/>
          <a:p>
            <a:pPr marL="0" indent="0" algn="ctr">
              <a:buNone/>
            </a:pPr>
            <a:endParaRPr lang="en-US" sz="4000" b="1" dirty="0">
              <a:solidFill>
                <a:srgbClr val="C00000"/>
              </a:solidFill>
              <a:latin typeface="Book Antiqua" panose="02040602050305030304" pitchFamily="18" charset="0"/>
            </a:endParaRPr>
          </a:p>
          <a:p>
            <a:pPr marL="0" indent="0" algn="ctr">
              <a:buNone/>
            </a:pPr>
            <a:r>
              <a:rPr lang="en-US" sz="7300" b="1" dirty="0">
                <a:solidFill>
                  <a:srgbClr val="C00000"/>
                </a:solidFill>
                <a:latin typeface="Book Antiqua" panose="02040602050305030304" pitchFamily="18" charset="0"/>
              </a:rPr>
              <a:t>Create Common Interest </a:t>
            </a:r>
          </a:p>
          <a:p>
            <a:pPr marL="0" indent="0" algn="ctr">
              <a:buNone/>
            </a:pPr>
            <a:r>
              <a:rPr lang="en-US" sz="7300" b="1" dirty="0">
                <a:solidFill>
                  <a:srgbClr val="C00000"/>
                </a:solidFill>
                <a:latin typeface="Book Antiqua" panose="02040602050305030304" pitchFamily="18" charset="0"/>
              </a:rPr>
              <a:t>Statement</a:t>
            </a:r>
          </a:p>
          <a:p>
            <a:pPr marL="0" indent="0">
              <a:buNone/>
            </a:pPr>
            <a:endParaRPr lang="en-US" sz="3200" b="1" dirty="0">
              <a:solidFill>
                <a:schemeClr val="accent1">
                  <a:lumMod val="50000"/>
                </a:schemeClr>
              </a:solidFill>
              <a:latin typeface="Book Antiqua" panose="02040602050305030304" pitchFamily="18" charset="0"/>
            </a:endParaRPr>
          </a:p>
          <a:p>
            <a:pPr marL="0" indent="0">
              <a:buNone/>
            </a:pPr>
            <a:endParaRPr lang="en-US" dirty="0">
              <a:latin typeface="Book Antiqua" panose="02040602050305030304" pitchFamily="18" charset="0"/>
            </a:endParaRPr>
          </a:p>
        </p:txBody>
      </p:sp>
      <p:sp>
        <p:nvSpPr>
          <p:cNvPr id="4" name="Footer Placeholder 3">
            <a:extLst>
              <a:ext uri="{FF2B5EF4-FFF2-40B4-BE49-F238E27FC236}">
                <a16:creationId xmlns:a16="http://schemas.microsoft.com/office/drawing/2014/main" id="{B022C8FF-6E31-4D4D-BA84-2929EB2D018E}"/>
              </a:ext>
            </a:extLst>
          </p:cNvPr>
          <p:cNvSpPr>
            <a:spLocks noGrp="1"/>
          </p:cNvSpPr>
          <p:nvPr>
            <p:ph type="ftr" sz="quarter" idx="11"/>
          </p:nvPr>
        </p:nvSpPr>
        <p:spPr>
          <a:xfrm>
            <a:off x="3158366" y="6207389"/>
            <a:ext cx="5314517" cy="365125"/>
          </a:xfrm>
        </p:spPr>
        <p:txBody>
          <a:bodyPr/>
          <a:lstStyle/>
          <a:p>
            <a:pPr>
              <a:defRPr/>
            </a:pPr>
            <a:r>
              <a:rPr lang="pl-PL" altLang="en-US" dirty="0"/>
              <a:t>© September 10, 2024  CGP: Dr. Bernie Tracy &amp; Niki Rowe</a:t>
            </a:r>
            <a:endParaRPr lang="en-US" altLang="en-US" dirty="0"/>
          </a:p>
        </p:txBody>
      </p:sp>
      <p:sp>
        <p:nvSpPr>
          <p:cNvPr id="5" name="Slide Number Placeholder 4">
            <a:extLst>
              <a:ext uri="{FF2B5EF4-FFF2-40B4-BE49-F238E27FC236}">
                <a16:creationId xmlns:a16="http://schemas.microsoft.com/office/drawing/2014/main" id="{1C78CCF7-F948-4BCA-B240-B300195CA212}"/>
              </a:ext>
            </a:extLst>
          </p:cNvPr>
          <p:cNvSpPr>
            <a:spLocks noGrp="1"/>
          </p:cNvSpPr>
          <p:nvPr>
            <p:ph type="sldNum" sz="quarter" idx="12"/>
          </p:nvPr>
        </p:nvSpPr>
        <p:spPr/>
        <p:txBody>
          <a:bodyPr/>
          <a:lstStyle/>
          <a:p>
            <a:fld id="{9F5490B7-965F-4455-9041-51ED97DA5184}" type="slidenum">
              <a:rPr lang="en-US" altLang="en-US" smtClean="0"/>
              <a:pPr/>
              <a:t>19</a:t>
            </a:fld>
            <a:endParaRPr lang="en-US" altLang="en-US"/>
          </a:p>
        </p:txBody>
      </p:sp>
      <p:pic>
        <p:nvPicPr>
          <p:cNvPr id="1033" name="Picture 9" descr="C:\Users\Niki\AppData\Local\Microsoft\Windows\Temporary Internet Files\Content.IE5\128HA9RY\Life_infinity_pictogram[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1259" y="884956"/>
            <a:ext cx="8341481" cy="425754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EF2B5C03-A077-364F-0B1C-753AA10D901C}"/>
              </a:ext>
            </a:extLst>
          </p:cNvPr>
          <p:cNvSpPr txBox="1"/>
          <p:nvPr/>
        </p:nvSpPr>
        <p:spPr>
          <a:xfrm flipV="1">
            <a:off x="1387929" y="1798637"/>
            <a:ext cx="6887367" cy="655337"/>
          </a:xfrm>
          <a:prstGeom prst="rect">
            <a:avLst/>
          </a:prstGeom>
          <a:noFill/>
        </p:spPr>
        <p:txBody>
          <a:bodyPr wrap="square" rtlCol="0">
            <a:spAutoFit/>
          </a:bodyPr>
          <a:lstStyle/>
          <a:p>
            <a:endParaRPr lang="en-US" dirty="0"/>
          </a:p>
        </p:txBody>
      </p:sp>
      <p:sp>
        <p:nvSpPr>
          <p:cNvPr id="13" name="TextBox 12">
            <a:extLst>
              <a:ext uri="{FF2B5EF4-FFF2-40B4-BE49-F238E27FC236}">
                <a16:creationId xmlns:a16="http://schemas.microsoft.com/office/drawing/2014/main" id="{10462275-3672-4B6E-759F-EE623478C783}"/>
              </a:ext>
            </a:extLst>
          </p:cNvPr>
          <p:cNvSpPr txBox="1"/>
          <p:nvPr/>
        </p:nvSpPr>
        <p:spPr>
          <a:xfrm>
            <a:off x="1387929" y="4420356"/>
            <a:ext cx="6812812" cy="584775"/>
          </a:xfrm>
          <a:prstGeom prst="rect">
            <a:avLst/>
          </a:prstGeom>
          <a:noFill/>
        </p:spPr>
        <p:txBody>
          <a:bodyPr wrap="square">
            <a:spAutoFit/>
          </a:bodyPr>
          <a:lstStyle/>
          <a:p>
            <a:pPr marL="0" indent="0" algn="ctr">
              <a:buNone/>
            </a:pPr>
            <a:r>
              <a:rPr lang="en-US" sz="3200" b="1" dirty="0">
                <a:solidFill>
                  <a:schemeClr val="accent1">
                    <a:lumMod val="50000"/>
                  </a:schemeClr>
                </a:solidFill>
                <a:latin typeface="Book Antiqua" panose="02040602050305030304" pitchFamily="18" charset="0"/>
              </a:rPr>
              <a:t>Inclusive of both Parties’ Interests</a:t>
            </a:r>
          </a:p>
        </p:txBody>
      </p:sp>
    </p:spTree>
    <p:extLst>
      <p:ext uri="{BB962C8B-B14F-4D97-AF65-F5344CB8AC3E}">
        <p14:creationId xmlns:p14="http://schemas.microsoft.com/office/powerpoint/2010/main" val="2526493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33"/>
                                        </p:tgtEl>
                                        <p:attrNameLst>
                                          <p:attrName>style.visibility</p:attrName>
                                        </p:attrNameLst>
                                      </p:cBhvr>
                                      <p:to>
                                        <p:strVal val="visible"/>
                                      </p:to>
                                    </p:set>
                                    <p:anim calcmode="lin" valueType="num">
                                      <p:cBhvr additive="base">
                                        <p:cTn id="7" dur="500" fill="hold"/>
                                        <p:tgtEl>
                                          <p:spTgt spid="1033"/>
                                        </p:tgtEl>
                                        <p:attrNameLst>
                                          <p:attrName>ppt_x</p:attrName>
                                        </p:attrNameLst>
                                      </p:cBhvr>
                                      <p:tavLst>
                                        <p:tav tm="0">
                                          <p:val>
                                            <p:strVal val="#ppt_x"/>
                                          </p:val>
                                        </p:tav>
                                        <p:tav tm="100000">
                                          <p:val>
                                            <p:strVal val="#ppt_x"/>
                                          </p:val>
                                        </p:tav>
                                      </p:tavLst>
                                    </p:anim>
                                    <p:anim calcmode="lin" valueType="num">
                                      <p:cBhvr additive="base">
                                        <p:cTn id="8" dur="500" fill="hold"/>
                                        <p:tgtEl>
                                          <p:spTgt spid="103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8FBE26-95D7-F242-2995-0BCC548ABFC5}"/>
              </a:ext>
            </a:extLst>
          </p:cNvPr>
          <p:cNvSpPr>
            <a:spLocks noGrp="1"/>
          </p:cNvSpPr>
          <p:nvPr>
            <p:ph type="title"/>
          </p:nvPr>
        </p:nvSpPr>
        <p:spPr>
          <a:xfrm>
            <a:off x="775143" y="40666"/>
            <a:ext cx="7704667" cy="1831611"/>
          </a:xfrm>
        </p:spPr>
        <p:txBody>
          <a:bodyPr>
            <a:normAutofit/>
          </a:bodyPr>
          <a:lstStyle/>
          <a:p>
            <a:r>
              <a:rPr lang="en-US" sz="5400" b="1" dirty="0">
                <a:latin typeface="Book Antiqua" panose="02040602050305030304" pitchFamily="18" charset="0"/>
              </a:rPr>
              <a:t>A REPUBLIC</a:t>
            </a:r>
          </a:p>
        </p:txBody>
      </p:sp>
      <p:sp>
        <p:nvSpPr>
          <p:cNvPr id="4" name="Footer Placeholder 3">
            <a:extLst>
              <a:ext uri="{FF2B5EF4-FFF2-40B4-BE49-F238E27FC236}">
                <a16:creationId xmlns:a16="http://schemas.microsoft.com/office/drawing/2014/main" id="{6E149FEB-F7D0-E3C4-623E-16B71C9DF498}"/>
              </a:ext>
            </a:extLst>
          </p:cNvPr>
          <p:cNvSpPr>
            <a:spLocks noGrp="1"/>
          </p:cNvSpPr>
          <p:nvPr>
            <p:ph type="ftr" sz="quarter" idx="11"/>
          </p:nvPr>
        </p:nvSpPr>
        <p:spPr>
          <a:xfrm>
            <a:off x="2944450" y="6413889"/>
            <a:ext cx="5314517" cy="365125"/>
          </a:xfrm>
        </p:spPr>
        <p:txBody>
          <a:bodyPr/>
          <a:lstStyle/>
          <a:p>
            <a:pPr>
              <a:defRPr/>
            </a:pPr>
            <a:r>
              <a:rPr lang="pl-PL" altLang="en-US" dirty="0"/>
              <a:t>© September 10, 2024  CGP: Dr. Bernie Tracy &amp; Niki Rowe</a:t>
            </a:r>
            <a:endParaRPr lang="en-US" altLang="en-US" dirty="0"/>
          </a:p>
        </p:txBody>
      </p:sp>
      <p:sp>
        <p:nvSpPr>
          <p:cNvPr id="5" name="Slide Number Placeholder 4">
            <a:extLst>
              <a:ext uri="{FF2B5EF4-FFF2-40B4-BE49-F238E27FC236}">
                <a16:creationId xmlns:a16="http://schemas.microsoft.com/office/drawing/2014/main" id="{FE4AE579-7382-38A9-4C0E-54728D2B05B2}"/>
              </a:ext>
            </a:extLst>
          </p:cNvPr>
          <p:cNvSpPr>
            <a:spLocks noGrp="1"/>
          </p:cNvSpPr>
          <p:nvPr>
            <p:ph type="sldNum" sz="quarter" idx="12"/>
          </p:nvPr>
        </p:nvSpPr>
        <p:spPr/>
        <p:txBody>
          <a:bodyPr/>
          <a:lstStyle/>
          <a:p>
            <a:fld id="{9F5490B7-965F-4455-9041-51ED97DA5184}" type="slidenum">
              <a:rPr lang="en-US" altLang="en-US" smtClean="0"/>
              <a:pPr/>
              <a:t>2</a:t>
            </a:fld>
            <a:endParaRPr lang="en-US" altLang="en-US"/>
          </a:p>
        </p:txBody>
      </p:sp>
      <p:sp>
        <p:nvSpPr>
          <p:cNvPr id="6" name="TextBox 5">
            <a:extLst>
              <a:ext uri="{FF2B5EF4-FFF2-40B4-BE49-F238E27FC236}">
                <a16:creationId xmlns:a16="http://schemas.microsoft.com/office/drawing/2014/main" id="{D63CB483-6875-6394-62A4-E35BF24D5AD8}"/>
              </a:ext>
            </a:extLst>
          </p:cNvPr>
          <p:cNvSpPr txBox="1"/>
          <p:nvPr/>
        </p:nvSpPr>
        <p:spPr>
          <a:xfrm>
            <a:off x="982133" y="1968490"/>
            <a:ext cx="8077200" cy="2308324"/>
          </a:xfrm>
          <a:prstGeom prst="rect">
            <a:avLst/>
          </a:prstGeom>
          <a:noFill/>
        </p:spPr>
        <p:txBody>
          <a:bodyPr wrap="square" rtlCol="0">
            <a:spAutoFit/>
          </a:bodyPr>
          <a:lstStyle/>
          <a:p>
            <a:r>
              <a:rPr lang="en-US" sz="3600" b="1" dirty="0">
                <a:latin typeface="Book Antiqua" panose="02040602050305030304" pitchFamily="18" charset="0"/>
              </a:rPr>
              <a:t>A form of government in which the people hold the power, and democratically elect representatives to exercise that power.</a:t>
            </a:r>
            <a:r>
              <a:rPr lang="en-US" dirty="0">
                <a:latin typeface="Book Antiqua" panose="02040602050305030304" pitchFamily="18" charset="0"/>
              </a:rPr>
              <a:t> </a:t>
            </a:r>
          </a:p>
        </p:txBody>
      </p:sp>
      <p:sp>
        <p:nvSpPr>
          <p:cNvPr id="7" name="TextBox 6">
            <a:extLst>
              <a:ext uri="{FF2B5EF4-FFF2-40B4-BE49-F238E27FC236}">
                <a16:creationId xmlns:a16="http://schemas.microsoft.com/office/drawing/2014/main" id="{0DBF0FA7-E262-6900-0275-F720BC6BD2E7}"/>
              </a:ext>
            </a:extLst>
          </p:cNvPr>
          <p:cNvSpPr txBox="1"/>
          <p:nvPr/>
        </p:nvSpPr>
        <p:spPr>
          <a:xfrm>
            <a:off x="1219199" y="4566222"/>
            <a:ext cx="7281393" cy="1569660"/>
          </a:xfrm>
          <a:prstGeom prst="rect">
            <a:avLst/>
          </a:prstGeom>
          <a:noFill/>
          <a:ln w="38100">
            <a:solidFill>
              <a:schemeClr val="tx1"/>
            </a:solidFill>
          </a:ln>
        </p:spPr>
        <p:txBody>
          <a:bodyPr wrap="square" rtlCol="0">
            <a:spAutoFit/>
          </a:bodyPr>
          <a:lstStyle/>
          <a:p>
            <a:r>
              <a:rPr lang="en-US" sz="3200" b="1" i="1" dirty="0">
                <a:solidFill>
                  <a:schemeClr val="accent1">
                    <a:lumMod val="75000"/>
                  </a:schemeClr>
                </a:solidFill>
                <a:latin typeface="Book Antiqua" panose="02040602050305030304" pitchFamily="18" charset="0"/>
              </a:rPr>
              <a:t>Once elected the representatives join to do the will of the people they collectively represent</a:t>
            </a:r>
            <a:r>
              <a:rPr lang="en-US" sz="3200" b="1" i="1" dirty="0">
                <a:solidFill>
                  <a:schemeClr val="accent1">
                    <a:lumMod val="75000"/>
                  </a:schemeClr>
                </a:solidFill>
                <a:effectLst>
                  <a:outerShdw blurRad="38100" dist="38100" dir="2700000" algn="tl">
                    <a:srgbClr val="000000">
                      <a:alpha val="43137"/>
                    </a:srgbClr>
                  </a:outerShdw>
                </a:effectLst>
                <a:latin typeface="Book Antiqua" panose="02040602050305030304" pitchFamily="18" charset="0"/>
              </a:rPr>
              <a:t>. </a:t>
            </a:r>
          </a:p>
        </p:txBody>
      </p:sp>
    </p:spTree>
    <p:extLst>
      <p:ext uri="{BB962C8B-B14F-4D97-AF65-F5344CB8AC3E}">
        <p14:creationId xmlns:p14="http://schemas.microsoft.com/office/powerpoint/2010/main" val="33104025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74C90A-851A-C790-CCAB-FFB2C10CCF29}"/>
              </a:ext>
            </a:extLst>
          </p:cNvPr>
          <p:cNvSpPr>
            <a:spLocks noGrp="1"/>
          </p:cNvSpPr>
          <p:nvPr>
            <p:ph type="title"/>
          </p:nvPr>
        </p:nvSpPr>
        <p:spPr/>
        <p:txBody>
          <a:bodyPr/>
          <a:lstStyle/>
          <a:p>
            <a:r>
              <a:rPr lang="en-US" b="1" dirty="0">
                <a:latin typeface="Book Antiqua" panose="02040602050305030304" pitchFamily="18" charset="0"/>
              </a:rPr>
              <a:t>COMMON INTEREST STATEMENT</a:t>
            </a:r>
          </a:p>
        </p:txBody>
      </p:sp>
      <p:sp>
        <p:nvSpPr>
          <p:cNvPr id="3" name="Content Placeholder 2">
            <a:extLst>
              <a:ext uri="{FF2B5EF4-FFF2-40B4-BE49-F238E27FC236}">
                <a16:creationId xmlns:a16="http://schemas.microsoft.com/office/drawing/2014/main" id="{2AD8224D-14AA-EBCE-947A-090542D1CAB1}"/>
              </a:ext>
            </a:extLst>
          </p:cNvPr>
          <p:cNvSpPr>
            <a:spLocks noGrp="1"/>
          </p:cNvSpPr>
          <p:nvPr>
            <p:ph idx="1"/>
          </p:nvPr>
        </p:nvSpPr>
        <p:spPr>
          <a:xfrm>
            <a:off x="1143000" y="2209800"/>
            <a:ext cx="7704667" cy="3332816"/>
          </a:xfrm>
        </p:spPr>
        <p:txBody>
          <a:bodyPr>
            <a:normAutofit/>
          </a:bodyPr>
          <a:lstStyle/>
          <a:p>
            <a:r>
              <a:rPr lang="en-US" sz="3200" dirty="0">
                <a:solidFill>
                  <a:schemeClr val="accent1">
                    <a:lumMod val="50000"/>
                  </a:schemeClr>
                </a:solidFill>
                <a:latin typeface="Book Antiqua" panose="02040602050305030304" pitchFamily="18" charset="0"/>
              </a:rPr>
              <a:t>So, if we can agree on a way to set a timely date for the meeting with the assurance we will have the data you  think we need can we take this discussion forward? </a:t>
            </a:r>
          </a:p>
        </p:txBody>
      </p:sp>
      <p:sp>
        <p:nvSpPr>
          <p:cNvPr id="4" name="Footer Placeholder 3">
            <a:extLst>
              <a:ext uri="{FF2B5EF4-FFF2-40B4-BE49-F238E27FC236}">
                <a16:creationId xmlns:a16="http://schemas.microsoft.com/office/drawing/2014/main" id="{939F6A95-A1F3-3D46-0F10-19063BB17496}"/>
              </a:ext>
            </a:extLst>
          </p:cNvPr>
          <p:cNvSpPr>
            <a:spLocks noGrp="1"/>
          </p:cNvSpPr>
          <p:nvPr>
            <p:ph type="ftr" sz="quarter" idx="11"/>
          </p:nvPr>
        </p:nvSpPr>
        <p:spPr>
          <a:xfrm>
            <a:off x="2944450" y="5959554"/>
            <a:ext cx="5314517" cy="365125"/>
          </a:xfrm>
        </p:spPr>
        <p:txBody>
          <a:bodyPr/>
          <a:lstStyle/>
          <a:p>
            <a:pPr>
              <a:defRPr/>
            </a:pPr>
            <a:r>
              <a:rPr lang="pl-PL" altLang="en-US" dirty="0"/>
              <a:t>© September 10, 2024  CGP: Dr. Bernie Tracy &amp; Niki Rowe</a:t>
            </a:r>
            <a:endParaRPr lang="en-US" altLang="en-US" dirty="0"/>
          </a:p>
        </p:txBody>
      </p:sp>
      <p:sp>
        <p:nvSpPr>
          <p:cNvPr id="5" name="Slide Number Placeholder 4">
            <a:extLst>
              <a:ext uri="{FF2B5EF4-FFF2-40B4-BE49-F238E27FC236}">
                <a16:creationId xmlns:a16="http://schemas.microsoft.com/office/drawing/2014/main" id="{C11CA8E1-7C94-E8B9-50DE-D828264B4659}"/>
              </a:ext>
            </a:extLst>
          </p:cNvPr>
          <p:cNvSpPr>
            <a:spLocks noGrp="1"/>
          </p:cNvSpPr>
          <p:nvPr>
            <p:ph type="sldNum" sz="quarter" idx="12"/>
          </p:nvPr>
        </p:nvSpPr>
        <p:spPr/>
        <p:txBody>
          <a:bodyPr/>
          <a:lstStyle/>
          <a:p>
            <a:fld id="{9F5490B7-965F-4455-9041-51ED97DA5184}" type="slidenum">
              <a:rPr lang="en-US" altLang="en-US" smtClean="0"/>
              <a:pPr/>
              <a:t>20</a:t>
            </a:fld>
            <a:endParaRPr lang="en-US" altLang="en-US"/>
          </a:p>
        </p:txBody>
      </p:sp>
    </p:spTree>
    <p:extLst>
      <p:ext uri="{BB962C8B-B14F-4D97-AF65-F5344CB8AC3E}">
        <p14:creationId xmlns:p14="http://schemas.microsoft.com/office/powerpoint/2010/main" val="3911614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E183407-9587-2504-FE7F-1C9E48E44882}"/>
              </a:ext>
            </a:extLst>
          </p:cNvPr>
          <p:cNvSpPr>
            <a:spLocks noGrp="1"/>
          </p:cNvSpPr>
          <p:nvPr>
            <p:ph type="ftr" sz="quarter" idx="11"/>
          </p:nvPr>
        </p:nvSpPr>
        <p:spPr>
          <a:xfrm>
            <a:off x="3390900" y="6128858"/>
            <a:ext cx="3619500" cy="352338"/>
          </a:xfrm>
        </p:spPr>
        <p:txBody>
          <a:bodyPr/>
          <a:lstStyle/>
          <a:p>
            <a:pPr>
              <a:defRPr/>
            </a:pPr>
            <a:r>
              <a:rPr lang="pl-PL" altLang="en-US" dirty="0"/>
              <a:t>© September 10, 2024  CGP: Dr. Bernie Tracy &amp; Niki Rowe</a:t>
            </a:r>
            <a:endParaRPr lang="en-US" altLang="en-US" dirty="0"/>
          </a:p>
        </p:txBody>
      </p:sp>
      <p:sp>
        <p:nvSpPr>
          <p:cNvPr id="3" name="Slide Number Placeholder 2">
            <a:extLst>
              <a:ext uri="{FF2B5EF4-FFF2-40B4-BE49-F238E27FC236}">
                <a16:creationId xmlns:a16="http://schemas.microsoft.com/office/drawing/2014/main" id="{BD63BEAD-F5C7-6EAC-B31C-E2C38FF8970A}"/>
              </a:ext>
            </a:extLst>
          </p:cNvPr>
          <p:cNvSpPr>
            <a:spLocks noGrp="1"/>
          </p:cNvSpPr>
          <p:nvPr>
            <p:ph type="sldNum" sz="quarter" idx="12"/>
          </p:nvPr>
        </p:nvSpPr>
        <p:spPr/>
        <p:txBody>
          <a:bodyPr/>
          <a:lstStyle/>
          <a:p>
            <a:fld id="{264A4386-A48C-4113-9EC1-F6BE72A0F776}" type="slidenum">
              <a:rPr lang="en-US" altLang="en-US" smtClean="0"/>
              <a:pPr/>
              <a:t>21</a:t>
            </a:fld>
            <a:endParaRPr lang="en-US" altLang="en-US"/>
          </a:p>
        </p:txBody>
      </p:sp>
      <p:sp>
        <p:nvSpPr>
          <p:cNvPr id="5" name="TextBox 4">
            <a:extLst>
              <a:ext uri="{FF2B5EF4-FFF2-40B4-BE49-F238E27FC236}">
                <a16:creationId xmlns:a16="http://schemas.microsoft.com/office/drawing/2014/main" id="{A4CC1062-7B34-B54D-3516-C212C3A2F55A}"/>
              </a:ext>
            </a:extLst>
          </p:cNvPr>
          <p:cNvSpPr txBox="1"/>
          <p:nvPr/>
        </p:nvSpPr>
        <p:spPr>
          <a:xfrm>
            <a:off x="1066800" y="1004399"/>
            <a:ext cx="8077200" cy="4585871"/>
          </a:xfrm>
          <a:prstGeom prst="rect">
            <a:avLst/>
          </a:prstGeom>
          <a:noFill/>
        </p:spPr>
        <p:txBody>
          <a:bodyPr wrap="square">
            <a:spAutoFit/>
          </a:bodyPr>
          <a:lstStyle/>
          <a:p>
            <a:r>
              <a:rPr lang="en-US" sz="2000" dirty="0"/>
              <a:t>A Grant for $10 million for comprehensive integrated outpatient treatment programs to address opioid use disorder is now available to 20 providers across NY counties. </a:t>
            </a:r>
          </a:p>
          <a:p>
            <a:endParaRPr lang="en-US" sz="2000" dirty="0"/>
          </a:p>
          <a:p>
            <a:r>
              <a:rPr lang="en-US" sz="2000" dirty="0"/>
              <a:t>Two types of responses began flooding the Counties phones and social media pages almost immediately:</a:t>
            </a:r>
          </a:p>
          <a:p>
            <a:pPr marL="457200" indent="-457200">
              <a:buFont typeface="+mj-lt"/>
              <a:buAutoNum type="arabicPeriod"/>
            </a:pPr>
            <a:endParaRPr lang="en-US" sz="2000" dirty="0"/>
          </a:p>
          <a:p>
            <a:pPr marL="457200" indent="-457200">
              <a:buFont typeface="+mj-lt"/>
              <a:buAutoNum type="arabicPeriod"/>
            </a:pPr>
            <a:r>
              <a:rPr lang="en-US" sz="2000" dirty="0"/>
              <a:t> Say NO,  to any more drug treatment centers in our community.  NIMBY! </a:t>
            </a:r>
          </a:p>
          <a:p>
            <a:pPr marL="457200" indent="-457200">
              <a:buFont typeface="+mj-lt"/>
              <a:buAutoNum type="arabicPeriod"/>
            </a:pPr>
            <a:endParaRPr lang="en-US" sz="2000" dirty="0"/>
          </a:p>
          <a:p>
            <a:pPr marL="457200" indent="-457200">
              <a:buFont typeface="+mj-lt"/>
              <a:buAutoNum type="arabicPeriod"/>
            </a:pPr>
            <a:r>
              <a:rPr lang="en-US" sz="2000" dirty="0"/>
              <a:t>Say YES, we need to confront this growing threat in our community.  The hard truth is we need clinics everywhere, and we need them now…. </a:t>
            </a:r>
          </a:p>
          <a:p>
            <a:pPr marL="457200" indent="-457200">
              <a:buFont typeface="+mj-lt"/>
              <a:buAutoNum type="arabicPeriod"/>
            </a:pPr>
            <a:endParaRPr lang="en-US" sz="1200" dirty="0"/>
          </a:p>
          <a:p>
            <a:r>
              <a:rPr lang="en-US" sz="2000" dirty="0"/>
              <a:t>ISSUE:  SHOULD WE SEEK THE  GRANT? </a:t>
            </a:r>
          </a:p>
        </p:txBody>
      </p:sp>
      <p:sp>
        <p:nvSpPr>
          <p:cNvPr id="6" name="TextBox 5">
            <a:extLst>
              <a:ext uri="{FF2B5EF4-FFF2-40B4-BE49-F238E27FC236}">
                <a16:creationId xmlns:a16="http://schemas.microsoft.com/office/drawing/2014/main" id="{132073B1-CA45-5927-1570-CBC82510CF85}"/>
              </a:ext>
            </a:extLst>
          </p:cNvPr>
          <p:cNvSpPr txBox="1"/>
          <p:nvPr/>
        </p:nvSpPr>
        <p:spPr>
          <a:xfrm flipH="1">
            <a:off x="1892658" y="358068"/>
            <a:ext cx="6120684" cy="646331"/>
          </a:xfrm>
          <a:prstGeom prst="rect">
            <a:avLst/>
          </a:prstGeom>
          <a:noFill/>
        </p:spPr>
        <p:txBody>
          <a:bodyPr wrap="square" rtlCol="0">
            <a:spAutoFit/>
          </a:bodyPr>
          <a:lstStyle/>
          <a:p>
            <a:pPr algn="ctr"/>
            <a:r>
              <a:rPr lang="en-US" sz="3600" b="1" dirty="0">
                <a:latin typeface="Book Antiqua" panose="02040602050305030304" pitchFamily="18" charset="0"/>
              </a:rPr>
              <a:t>Group Discussion</a:t>
            </a:r>
          </a:p>
        </p:txBody>
      </p:sp>
    </p:spTree>
    <p:extLst>
      <p:ext uri="{BB962C8B-B14F-4D97-AF65-F5344CB8AC3E}">
        <p14:creationId xmlns:p14="http://schemas.microsoft.com/office/powerpoint/2010/main" val="22934361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2457" y="0"/>
            <a:ext cx="8019143" cy="762000"/>
          </a:xfrm>
        </p:spPr>
        <p:txBody>
          <a:bodyPr>
            <a:normAutofit fontScale="90000"/>
          </a:bodyPr>
          <a:lstStyle/>
          <a:p>
            <a:br>
              <a:rPr lang="en-US" sz="4400" b="1" i="1" dirty="0">
                <a:solidFill>
                  <a:srgbClr val="002060"/>
                </a:solidFill>
              </a:rPr>
            </a:br>
            <a:r>
              <a:rPr lang="en-US" sz="4400" b="1" i="1" dirty="0">
                <a:solidFill>
                  <a:srgbClr val="002060"/>
                </a:solidFill>
              </a:rPr>
              <a:t>Key </a:t>
            </a:r>
            <a:r>
              <a:rPr lang="en-US" sz="3600" b="1" dirty="0">
                <a:solidFill>
                  <a:srgbClr val="002060"/>
                </a:solidFill>
              </a:rPr>
              <a:t>Collaboration Strategies</a:t>
            </a:r>
            <a:br>
              <a:rPr lang="en-US" sz="3600" b="1" dirty="0">
                <a:solidFill>
                  <a:srgbClr val="002060"/>
                </a:solidFill>
              </a:rPr>
            </a:br>
            <a:endParaRPr lang="en-US" sz="3600" b="1" dirty="0">
              <a:solidFill>
                <a:srgbClr val="002060"/>
              </a:solidFill>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F5490B7-965F-4455-9041-51ED97DA5184}" type="slidenum">
              <a:rPr kumimoji="0" lang="en-US" altLang="en-US" sz="1000" b="0" i="0" u="none" strike="noStrike" kern="1200" cap="none" spc="0" normalizeH="0" baseline="0" noProof="0" smtClean="0">
                <a:ln>
                  <a:noFill/>
                </a:ln>
                <a:solidFill>
                  <a:prstClr val="black"/>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altLang="en-US" sz="1000" b="0" i="0" u="none" strike="noStrike" kern="1200" cap="none" spc="0" normalizeH="0" baseline="0" noProof="0">
              <a:ln>
                <a:noFill/>
              </a:ln>
              <a:solidFill>
                <a:prstClr val="black"/>
              </a:solidFill>
              <a:effectLst/>
              <a:uLnTx/>
              <a:uFillTx/>
              <a:latin typeface="Corbel" panose="020B0503020204020204"/>
              <a:ea typeface="+mn-ea"/>
              <a:cs typeface="+mn-cs"/>
            </a:endParaRPr>
          </a:p>
        </p:txBody>
      </p:sp>
      <p:sp>
        <p:nvSpPr>
          <p:cNvPr id="5" name="Rectangle 4"/>
          <p:cNvSpPr/>
          <p:nvPr/>
        </p:nvSpPr>
        <p:spPr>
          <a:xfrm>
            <a:off x="1313692" y="918508"/>
            <a:ext cx="7677908" cy="6801862"/>
          </a:xfrm>
          <a:prstGeom prst="rect">
            <a:avLst/>
          </a:prstGeom>
        </p:spPr>
        <p:txBody>
          <a:bodyPr wrap="square">
            <a:spAutoFit/>
          </a:bodyPr>
          <a:lstStyle/>
          <a:p>
            <a:pPr marL="514350" marR="0" lvl="0" indent="-514350" algn="l" defTabSz="457200" rtl="0" eaLnBrk="1" fontAlgn="auto" latinLnBrk="0" hangingPunct="1">
              <a:lnSpc>
                <a:spcPct val="100000"/>
              </a:lnSpc>
              <a:spcBef>
                <a:spcPts val="0"/>
              </a:spcBef>
              <a:spcAft>
                <a:spcPts val="0"/>
              </a:spcAft>
              <a:buClrTx/>
              <a:buSzTx/>
              <a:buFontTx/>
              <a:buAutoNum type="arabicPeriod"/>
              <a:tabLst/>
              <a:defRPr/>
            </a:pPr>
            <a:endParaRPr kumimoji="0" lang="en-US" sz="2800" b="1" i="0" u="none" strike="noStrike" kern="1200" cap="none" spc="0" normalizeH="0" baseline="0" noProof="0" dirty="0">
              <a:ln>
                <a:noFill/>
              </a:ln>
              <a:solidFill>
                <a:srgbClr val="C00000"/>
              </a:solidFill>
              <a:effectLst/>
              <a:uLnTx/>
              <a:uFillTx/>
              <a:latin typeface="Book Antiqua" panose="02040602050305030304" pitchFamily="18" charset="0"/>
              <a:ea typeface="+mn-ea"/>
              <a:cs typeface="+mn-cs"/>
            </a:endParaRPr>
          </a:p>
          <a:p>
            <a:pPr marL="514350" marR="0" lvl="0" indent="-514350" algn="l" defTabSz="457200" rtl="0" eaLnBrk="1" fontAlgn="auto" latinLnBrk="0" hangingPunct="1">
              <a:lnSpc>
                <a:spcPct val="100000"/>
              </a:lnSpc>
              <a:spcBef>
                <a:spcPts val="0"/>
              </a:spcBef>
              <a:spcAft>
                <a:spcPts val="0"/>
              </a:spcAft>
              <a:buClrTx/>
              <a:buSzTx/>
              <a:buFontTx/>
              <a:buAutoNum type="arabicPeriod"/>
              <a:tabLst/>
              <a:defRPr/>
            </a:pPr>
            <a:endParaRPr lang="en-US" sz="2800" b="1" dirty="0">
              <a:solidFill>
                <a:srgbClr val="C00000"/>
              </a:solidFill>
              <a:latin typeface="Book Antiqua" panose="02040602050305030304" pitchFamily="18" charset="0"/>
            </a:endParaRPr>
          </a:p>
          <a:p>
            <a:pPr marL="514350" marR="0" lvl="0" indent="-514350" algn="l" defTabSz="457200" rtl="0" eaLnBrk="1" fontAlgn="auto" latinLnBrk="0" hangingPunct="1">
              <a:lnSpc>
                <a:spcPct val="100000"/>
              </a:lnSpc>
              <a:spcBef>
                <a:spcPts val="0"/>
              </a:spcBef>
              <a:spcAft>
                <a:spcPts val="0"/>
              </a:spcAft>
              <a:buClrTx/>
              <a:buSzTx/>
              <a:buFontTx/>
              <a:buAutoNum type="arabicPeriod"/>
              <a:tabLst/>
              <a:defRPr/>
            </a:pPr>
            <a:r>
              <a:rPr kumimoji="0" lang="en-US" sz="2800" b="1" i="0" u="none" strike="noStrike" kern="1200" cap="none" spc="0" normalizeH="0" baseline="0" noProof="0" dirty="0">
                <a:ln>
                  <a:noFill/>
                </a:ln>
                <a:solidFill>
                  <a:srgbClr val="C00000"/>
                </a:solidFill>
                <a:effectLst/>
                <a:uLnTx/>
                <a:uFillTx/>
                <a:latin typeface="Book Antiqua" panose="02040602050305030304" pitchFamily="18" charset="0"/>
                <a:ea typeface="+mn-ea"/>
                <a:cs typeface="+mn-cs"/>
              </a:rPr>
              <a:t>Don’t</a:t>
            </a:r>
            <a:r>
              <a:rPr kumimoji="0" lang="en-US" sz="2800" b="0" i="0" u="none" strike="noStrike" kern="1200" cap="none" spc="0" normalizeH="0" baseline="0" noProof="0" dirty="0">
                <a:ln>
                  <a:noFill/>
                </a:ln>
                <a:solidFill>
                  <a:prstClr val="black"/>
                </a:solidFill>
                <a:effectLst/>
                <a:uLnTx/>
                <a:uFillTx/>
                <a:latin typeface="Book Antiqua" panose="02040602050305030304" pitchFamily="18" charset="0"/>
                <a:ea typeface="+mn-ea"/>
                <a:cs typeface="+mn-cs"/>
              </a:rPr>
              <a:t> </a:t>
            </a:r>
            <a:r>
              <a:rPr kumimoji="0" lang="en-US" sz="2800" b="1" i="0" u="none" strike="noStrike" kern="1200" cap="none" spc="0" normalizeH="0" baseline="0" noProof="0" dirty="0">
                <a:ln>
                  <a:noFill/>
                </a:ln>
                <a:solidFill>
                  <a:srgbClr val="30ACEC">
                    <a:lumMod val="50000"/>
                  </a:srgbClr>
                </a:solidFill>
                <a:effectLst/>
                <a:uLnTx/>
                <a:uFillTx/>
                <a:latin typeface="Book Antiqua" panose="02040602050305030304" pitchFamily="18" charset="0"/>
                <a:ea typeface="+mn-ea"/>
                <a:cs typeface="+mn-cs"/>
              </a:rPr>
              <a:t>Bargain Over Positions *</a:t>
            </a:r>
          </a:p>
          <a:p>
            <a:pPr marL="514350" marR="0" lvl="0" indent="-514350" algn="l" defTabSz="457200" rtl="0" eaLnBrk="1" fontAlgn="auto" latinLnBrk="0" hangingPunct="1">
              <a:lnSpc>
                <a:spcPct val="100000"/>
              </a:lnSpc>
              <a:spcBef>
                <a:spcPts val="0"/>
              </a:spcBef>
              <a:spcAft>
                <a:spcPts val="0"/>
              </a:spcAft>
              <a:buClrTx/>
              <a:buSzTx/>
              <a:buFontTx/>
              <a:buAutoNum type="arabicPeriod"/>
              <a:tabLst/>
              <a:defRPr/>
            </a:pPr>
            <a:endParaRPr kumimoji="0" lang="en-US" sz="2800" b="1" i="0" u="none" strike="noStrike" kern="1200" cap="none" spc="0" normalizeH="0" baseline="0" noProof="0" dirty="0">
              <a:ln>
                <a:noFill/>
              </a:ln>
              <a:solidFill>
                <a:srgbClr val="30ACEC">
                  <a:lumMod val="50000"/>
                </a:srgbClr>
              </a:solidFill>
              <a:effectLst/>
              <a:uLnTx/>
              <a:uFillTx/>
              <a:latin typeface="Book Antiqua" panose="02040602050305030304" pitchFamily="18" charset="0"/>
              <a:ea typeface="+mn-ea"/>
              <a:cs typeface="+mn-cs"/>
            </a:endParaRPr>
          </a:p>
          <a:p>
            <a:pPr marL="514350" marR="0" lvl="0" indent="-514350" algn="l" defTabSz="457200" rtl="0" eaLnBrk="1" fontAlgn="auto" latinLnBrk="0" hangingPunct="1">
              <a:lnSpc>
                <a:spcPct val="100000"/>
              </a:lnSpc>
              <a:spcBef>
                <a:spcPts val="0"/>
              </a:spcBef>
              <a:spcAft>
                <a:spcPts val="0"/>
              </a:spcAft>
              <a:buClrTx/>
              <a:buSzTx/>
              <a:buFontTx/>
              <a:buAutoNum type="arabicPeriod"/>
              <a:tabLst/>
              <a:defRPr/>
            </a:pPr>
            <a:r>
              <a:rPr kumimoji="0" lang="en-US" sz="2800" b="1" i="0" u="none" strike="noStrike" kern="1200" cap="none" spc="0" normalizeH="0" baseline="0" noProof="0" dirty="0">
                <a:ln>
                  <a:noFill/>
                </a:ln>
                <a:solidFill>
                  <a:srgbClr val="C00000"/>
                </a:solidFill>
                <a:effectLst/>
                <a:uLnTx/>
                <a:uFillTx/>
                <a:latin typeface="Book Antiqua" panose="02040602050305030304" pitchFamily="18" charset="0"/>
                <a:ea typeface="+mn-ea"/>
                <a:cs typeface="+mn-cs"/>
              </a:rPr>
              <a:t>Do </a:t>
            </a:r>
            <a:r>
              <a:rPr kumimoji="0" lang="en-US" sz="2800" b="1" i="0" u="sng" strike="noStrike" kern="1200" cap="none" spc="0" normalizeH="0" baseline="0" noProof="0" dirty="0">
                <a:ln>
                  <a:noFill/>
                </a:ln>
                <a:solidFill>
                  <a:prstClr val="black"/>
                </a:solidFill>
                <a:effectLst/>
                <a:uLnTx/>
                <a:uFillTx/>
                <a:latin typeface="Book Antiqua" panose="02040602050305030304" pitchFamily="18" charset="0"/>
                <a:ea typeface="+mn-ea"/>
                <a:cs typeface="+mn-cs"/>
              </a:rPr>
              <a:t>Separate</a:t>
            </a:r>
            <a:r>
              <a:rPr kumimoji="0" lang="en-US" sz="2800" b="0" i="0" u="sng" strike="noStrike" kern="1200" cap="none" spc="0" normalizeH="0" baseline="0" noProof="0" dirty="0">
                <a:ln>
                  <a:noFill/>
                </a:ln>
                <a:solidFill>
                  <a:prstClr val="black"/>
                </a:solidFill>
                <a:effectLst/>
                <a:uLnTx/>
                <a:uFillTx/>
                <a:latin typeface="Book Antiqua" panose="02040602050305030304" pitchFamily="18" charset="0"/>
                <a:ea typeface="+mn-ea"/>
                <a:cs typeface="+mn-cs"/>
              </a:rPr>
              <a:t> </a:t>
            </a:r>
            <a:r>
              <a:rPr kumimoji="0" lang="en-US" sz="2800" b="0" i="0" u="sng" strike="noStrike" kern="1200" cap="none" spc="0" normalizeH="0" baseline="0" noProof="0" dirty="0">
                <a:ln>
                  <a:noFill/>
                </a:ln>
                <a:solidFill>
                  <a:srgbClr val="30ACEC">
                    <a:lumMod val="50000"/>
                  </a:srgbClr>
                </a:solidFill>
                <a:effectLst/>
                <a:uLnTx/>
                <a:uFillTx/>
                <a:latin typeface="Book Antiqua" panose="02040602050305030304" pitchFamily="18" charset="0"/>
                <a:ea typeface="+mn-ea"/>
                <a:cs typeface="+mn-cs"/>
              </a:rPr>
              <a:t>the</a:t>
            </a:r>
            <a:r>
              <a:rPr kumimoji="0" lang="en-US" sz="2800" b="0" i="0" u="sng" strike="noStrike" kern="1200" cap="none" spc="0" normalizeH="0" baseline="0" noProof="0" dirty="0">
                <a:ln>
                  <a:noFill/>
                </a:ln>
                <a:solidFill>
                  <a:prstClr val="black"/>
                </a:solidFill>
                <a:effectLst/>
                <a:uLnTx/>
                <a:uFillTx/>
                <a:latin typeface="Book Antiqua" panose="02040602050305030304" pitchFamily="18" charset="0"/>
                <a:ea typeface="+mn-ea"/>
                <a:cs typeface="+mn-cs"/>
              </a:rPr>
              <a:t> </a:t>
            </a:r>
            <a:r>
              <a:rPr kumimoji="0" lang="en-US" sz="2800" b="1" i="0" u="sng" strike="noStrike" kern="1200" cap="none" spc="0" normalizeH="0" baseline="0" noProof="0" dirty="0">
                <a:ln>
                  <a:noFill/>
                </a:ln>
                <a:solidFill>
                  <a:prstClr val="black"/>
                </a:solidFill>
                <a:effectLst/>
                <a:uLnTx/>
                <a:uFillTx/>
                <a:latin typeface="Book Antiqua" panose="02040602050305030304" pitchFamily="18" charset="0"/>
                <a:ea typeface="+mn-ea"/>
                <a:cs typeface="+mn-cs"/>
              </a:rPr>
              <a:t>People</a:t>
            </a:r>
            <a:r>
              <a:rPr kumimoji="0" lang="en-US" sz="2800" b="0" i="0" u="sng" strike="noStrike" kern="1200" cap="none" spc="0" normalizeH="0" baseline="0" noProof="0" dirty="0">
                <a:ln>
                  <a:noFill/>
                </a:ln>
                <a:solidFill>
                  <a:srgbClr val="C00000"/>
                </a:solidFill>
                <a:effectLst/>
                <a:uLnTx/>
                <a:uFillTx/>
                <a:latin typeface="Book Antiqua" panose="02040602050305030304" pitchFamily="18" charset="0"/>
                <a:ea typeface="+mn-ea"/>
                <a:cs typeface="+mn-cs"/>
              </a:rPr>
              <a:t> </a:t>
            </a:r>
            <a:r>
              <a:rPr kumimoji="0" lang="en-US" sz="2800" b="0" i="0" u="sng" strike="noStrike" kern="1200" cap="none" spc="0" normalizeH="0" baseline="0" noProof="0" dirty="0">
                <a:ln>
                  <a:noFill/>
                </a:ln>
                <a:solidFill>
                  <a:srgbClr val="30ACEC">
                    <a:lumMod val="50000"/>
                  </a:srgbClr>
                </a:solidFill>
                <a:effectLst/>
                <a:uLnTx/>
                <a:uFillTx/>
                <a:latin typeface="Book Antiqua" panose="02040602050305030304" pitchFamily="18" charset="0"/>
                <a:ea typeface="+mn-ea"/>
                <a:cs typeface="+mn-cs"/>
              </a:rPr>
              <a:t>from the </a:t>
            </a:r>
            <a:r>
              <a:rPr kumimoji="0" lang="en-US" sz="2800" b="1" i="0" u="sng" strike="noStrike" kern="1200" cap="none" spc="0" normalizeH="0" baseline="0" noProof="0" dirty="0">
                <a:ln>
                  <a:noFill/>
                </a:ln>
                <a:solidFill>
                  <a:prstClr val="black"/>
                </a:solidFill>
                <a:effectLst/>
                <a:uLnTx/>
                <a:uFillTx/>
                <a:latin typeface="Book Antiqua" panose="02040602050305030304" pitchFamily="18" charset="0"/>
                <a:ea typeface="+mn-ea"/>
                <a:cs typeface="+mn-cs"/>
              </a:rPr>
              <a:t>Issue *</a:t>
            </a:r>
          </a:p>
          <a:p>
            <a:pPr marL="514350" marR="0" lvl="0" indent="-514350" algn="l" defTabSz="457200" rtl="0" eaLnBrk="1" fontAlgn="auto" latinLnBrk="0" hangingPunct="1">
              <a:lnSpc>
                <a:spcPct val="100000"/>
              </a:lnSpc>
              <a:spcBef>
                <a:spcPts val="0"/>
              </a:spcBef>
              <a:spcAft>
                <a:spcPts val="0"/>
              </a:spcAft>
              <a:buClrTx/>
              <a:buSzTx/>
              <a:buFontTx/>
              <a:buAutoNum type="arabicPeriod"/>
              <a:tabLst/>
              <a:defRPr/>
            </a:pPr>
            <a:endParaRPr kumimoji="0" lang="en-US" sz="2800" b="1" i="0" u="sng" strike="noStrike" kern="1200" cap="none" spc="0" normalizeH="0" baseline="0" noProof="0" dirty="0">
              <a:ln>
                <a:noFill/>
              </a:ln>
              <a:solidFill>
                <a:srgbClr val="C00000"/>
              </a:solidFill>
              <a:effectLst/>
              <a:uLnTx/>
              <a:uFillTx/>
              <a:latin typeface="Book Antiqua" panose="02040602050305030304" pitchFamily="18"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C00000"/>
                </a:solidFill>
                <a:effectLst/>
                <a:uLnTx/>
                <a:uFillTx/>
                <a:latin typeface="Book Antiqua" panose="02040602050305030304" pitchFamily="18" charset="0"/>
                <a:ea typeface="+mn-ea"/>
                <a:cs typeface="+mn-cs"/>
              </a:rPr>
              <a:t>3.   Do </a:t>
            </a:r>
            <a:r>
              <a:rPr kumimoji="0" lang="en-US" sz="2800" b="1" i="0" u="none" strike="noStrike" kern="1200" cap="none" spc="0" normalizeH="0" baseline="0" noProof="0" dirty="0">
                <a:ln>
                  <a:noFill/>
                </a:ln>
                <a:solidFill>
                  <a:prstClr val="black"/>
                </a:solidFill>
                <a:effectLst/>
                <a:uLnTx/>
                <a:uFillTx/>
                <a:latin typeface="Book Antiqua" panose="02040602050305030304" pitchFamily="18" charset="0"/>
                <a:ea typeface="+mn-ea"/>
                <a:cs typeface="+mn-cs"/>
              </a:rPr>
              <a:t>Listen</a:t>
            </a:r>
            <a:r>
              <a:rPr kumimoji="0" lang="en-US" sz="2800" b="1" i="0" u="none" strike="noStrike" kern="1200" cap="none" spc="0" normalizeH="0" baseline="0" noProof="0" dirty="0">
                <a:ln>
                  <a:noFill/>
                </a:ln>
                <a:solidFill>
                  <a:srgbClr val="C00000"/>
                </a:solidFill>
                <a:effectLst/>
                <a:uLnTx/>
                <a:uFillTx/>
                <a:latin typeface="Book Antiqua" panose="02040602050305030304" pitchFamily="18" charset="0"/>
                <a:ea typeface="+mn-ea"/>
                <a:cs typeface="+mn-cs"/>
              </a:rPr>
              <a:t> </a:t>
            </a:r>
            <a:r>
              <a:rPr kumimoji="0" lang="en-US" sz="2800" b="0" i="0" u="none" strike="noStrike" kern="1200" cap="none" spc="0" normalizeH="0" baseline="0" noProof="0" dirty="0">
                <a:ln>
                  <a:noFill/>
                </a:ln>
                <a:solidFill>
                  <a:prstClr val="black"/>
                </a:solidFill>
                <a:effectLst/>
                <a:uLnTx/>
                <a:uFillTx/>
                <a:latin typeface="Book Antiqua" panose="02040602050305030304" pitchFamily="18" charset="0"/>
                <a:ea typeface="+mn-ea"/>
                <a:cs typeface="+mn-cs"/>
              </a:rPr>
              <a:t>to</a:t>
            </a:r>
            <a:r>
              <a:rPr kumimoji="0" lang="en-US" sz="2800" b="1" i="0" u="none" strike="noStrike" kern="1200" cap="none" spc="0" normalizeH="0" baseline="0" noProof="0" dirty="0">
                <a:ln>
                  <a:noFill/>
                </a:ln>
                <a:solidFill>
                  <a:prstClr val="black"/>
                </a:solidFill>
                <a:effectLst/>
                <a:uLnTx/>
                <a:uFillTx/>
                <a:latin typeface="Book Antiqua" panose="02040602050305030304" pitchFamily="18" charset="0"/>
                <a:ea typeface="+mn-ea"/>
                <a:cs typeface="+mn-cs"/>
              </a:rPr>
              <a:t> Understand </a:t>
            </a:r>
            <a:r>
              <a:rPr kumimoji="0" lang="en-US" sz="2800" b="0" i="0" u="none" strike="noStrike" kern="1200" cap="none" spc="0" normalizeH="0" baseline="0" noProof="0" dirty="0">
                <a:ln>
                  <a:noFill/>
                </a:ln>
                <a:solidFill>
                  <a:srgbClr val="30ACEC">
                    <a:lumMod val="50000"/>
                  </a:srgbClr>
                </a:solidFill>
                <a:effectLst/>
                <a:uLnTx/>
                <a:uFillTx/>
                <a:latin typeface="Book Antiqua" panose="02040602050305030304" pitchFamily="18" charset="0"/>
                <a:ea typeface="+mn-ea"/>
                <a:cs typeface="+mn-cs"/>
              </a:rPr>
              <a:t>the</a:t>
            </a:r>
            <a:r>
              <a:rPr kumimoji="0" lang="en-US" sz="2800" b="1" i="0" u="none" strike="noStrike" kern="1200" cap="none" spc="0" normalizeH="0" baseline="0" noProof="0" dirty="0">
                <a:ln>
                  <a:noFill/>
                </a:ln>
                <a:solidFill>
                  <a:srgbClr val="C00000"/>
                </a:solidFill>
                <a:effectLst/>
                <a:uLnTx/>
                <a:uFillTx/>
                <a:latin typeface="Book Antiqua" panose="02040602050305030304" pitchFamily="18" charset="0"/>
                <a:ea typeface="+mn-ea"/>
                <a:cs typeface="+mn-cs"/>
              </a:rPr>
              <a:t> </a:t>
            </a:r>
            <a:r>
              <a:rPr kumimoji="0" lang="en-US" sz="2800" b="0" i="0" u="none" strike="noStrike" kern="1200" cap="none" spc="0" normalizeH="0" baseline="0" noProof="0" dirty="0">
                <a:ln>
                  <a:noFill/>
                </a:ln>
                <a:solidFill>
                  <a:srgbClr val="30ACEC">
                    <a:lumMod val="50000"/>
                  </a:srgbClr>
                </a:solidFill>
                <a:effectLst/>
                <a:uLnTx/>
                <a:uFillTx/>
                <a:latin typeface="Book Antiqua" panose="02040602050305030304" pitchFamily="18" charset="0"/>
                <a:ea typeface="+mn-ea"/>
                <a:cs typeface="+mn-cs"/>
              </a:rPr>
              <a:t>vested</a:t>
            </a:r>
            <a:r>
              <a:rPr kumimoji="0" lang="en-US" sz="2800" b="1" i="0" u="none" strike="noStrike" kern="1200" cap="none" spc="0" normalizeH="0" baseline="0" noProof="0" dirty="0">
                <a:ln>
                  <a:noFill/>
                </a:ln>
                <a:solidFill>
                  <a:srgbClr val="30ACEC">
                    <a:lumMod val="50000"/>
                  </a:srgbClr>
                </a:solidFill>
                <a:effectLst/>
                <a:uLnTx/>
                <a:uFillTx/>
                <a:latin typeface="Book Antiqua" panose="02040602050305030304" pitchFamily="18" charset="0"/>
                <a:ea typeface="+mn-ea"/>
                <a:cs typeface="+mn-cs"/>
              </a:rPr>
              <a:t> </a:t>
            </a:r>
            <a:r>
              <a:rPr kumimoji="0" lang="en-US" sz="2800" b="1" i="0" u="none" strike="noStrike" kern="1200" cap="none" spc="0" normalizeH="0" baseline="0" noProof="0" dirty="0">
                <a:ln>
                  <a:noFill/>
                </a:ln>
                <a:solidFill>
                  <a:srgbClr val="C00000"/>
                </a:solidFill>
                <a:effectLst/>
                <a:uLnTx/>
                <a:uFillTx/>
                <a:latin typeface="Book Antiqua" panose="02040602050305030304" pitchFamily="18" charset="0"/>
                <a:ea typeface="+mn-ea"/>
                <a:cs typeface="+mn-cs"/>
              </a:rPr>
              <a:t> </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Book Antiqua" panose="02040602050305030304" pitchFamily="18" charset="0"/>
                <a:ea typeface="+mn-ea"/>
                <a:cs typeface="+mn-cs"/>
              </a:rPr>
              <a:t>Interests*</a:t>
            </a:r>
            <a:r>
              <a:rPr kumimoji="0" lang="en-US" sz="2800" b="1" i="0" u="none" strike="noStrike" kern="1200" cap="none" spc="0" normalizeH="0" baseline="0" noProof="0" dirty="0">
                <a:ln>
                  <a:noFill/>
                </a:ln>
                <a:solidFill>
                  <a:srgbClr val="30ACEC">
                    <a:lumMod val="50000"/>
                  </a:srgbClr>
                </a:solidFill>
                <a:effectLst/>
                <a:uLnTx/>
                <a:uFillTx/>
                <a:latin typeface="Book Antiqua" panose="02040602050305030304" pitchFamily="18" charset="0"/>
                <a:ea typeface="+mn-ea"/>
                <a:cs typeface="+mn-cs"/>
              </a:rPr>
              <a:t> </a:t>
            </a:r>
            <a:r>
              <a:rPr kumimoji="0" lang="en-US" sz="2800" b="0" i="0" u="none" strike="noStrike" kern="1200" cap="none" spc="0" normalizeH="0" baseline="0" noProof="0" dirty="0">
                <a:ln>
                  <a:noFill/>
                </a:ln>
                <a:solidFill>
                  <a:srgbClr val="30ACEC">
                    <a:lumMod val="50000"/>
                  </a:srgbClr>
                </a:solidFill>
                <a:effectLst/>
                <a:uLnTx/>
                <a:uFillTx/>
                <a:latin typeface="Book Antiqua" panose="02040602050305030304" pitchFamily="18" charset="0"/>
                <a:ea typeface="+mn-ea"/>
                <a:cs typeface="+mn-cs"/>
              </a:rPr>
              <a:t>(Use the </a:t>
            </a:r>
            <a:r>
              <a:rPr kumimoji="0" lang="en-US" sz="2800" b="1" i="0" u="none" strike="noStrike" kern="1200" cap="none" spc="0" normalizeH="0" baseline="0" noProof="0" dirty="0">
                <a:ln>
                  <a:noFill/>
                </a:ln>
                <a:solidFill>
                  <a:srgbClr val="30ACEC">
                    <a:lumMod val="50000"/>
                  </a:srgbClr>
                </a:solidFill>
                <a:effectLst/>
                <a:uLnTx/>
                <a:uFillTx/>
                <a:latin typeface="Book Antiqua" panose="02040602050305030304" pitchFamily="18" charset="0"/>
                <a:ea typeface="+mn-ea"/>
                <a:cs typeface="+mn-cs"/>
              </a:rPr>
              <a:t>Needs Formula</a:t>
            </a:r>
            <a:r>
              <a:rPr kumimoji="0" lang="en-US" sz="2800" b="0" i="0" u="none" strike="noStrike" kern="1200" cap="none" spc="0" normalizeH="0" baseline="0" noProof="0" dirty="0">
                <a:ln>
                  <a:noFill/>
                </a:ln>
                <a:solidFill>
                  <a:srgbClr val="30ACEC">
                    <a:lumMod val="50000"/>
                  </a:srgbClr>
                </a:solidFill>
                <a:effectLst/>
                <a:uLnTx/>
                <a:uFillTx/>
                <a:latin typeface="Book Antiqua" panose="02040602050305030304" pitchFamily="18" charset="0"/>
                <a:ea typeface="+mn-ea"/>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30ACEC">
                  <a:lumMod val="50000"/>
                </a:srgbClr>
              </a:solidFill>
              <a:effectLst/>
              <a:uLnTx/>
              <a:uFillTx/>
              <a:latin typeface="Book Antiqua" panose="02040602050305030304" pitchFamily="18"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C00000"/>
                </a:solidFill>
                <a:effectLst/>
                <a:uLnTx/>
                <a:uFillTx/>
                <a:latin typeface="Book Antiqua" panose="02040602050305030304" pitchFamily="18" charset="0"/>
                <a:ea typeface="+mn-ea"/>
                <a:cs typeface="+mn-cs"/>
              </a:rPr>
              <a:t>4. Do</a:t>
            </a:r>
            <a:r>
              <a:rPr kumimoji="0" lang="en-US" sz="2800" b="1" i="0" u="none" strike="noStrike" kern="1200" cap="none" spc="0" normalizeH="0" baseline="0" noProof="0" dirty="0">
                <a:ln>
                  <a:noFill/>
                </a:ln>
                <a:solidFill>
                  <a:srgbClr val="30ACEC">
                    <a:lumMod val="50000"/>
                  </a:srgbClr>
                </a:solidFill>
                <a:effectLst/>
                <a:uLnTx/>
                <a:uFillTx/>
                <a:latin typeface="Book Antiqua" panose="02040602050305030304" pitchFamily="18" charset="0"/>
                <a:ea typeface="+mn-ea"/>
                <a:cs typeface="+mn-cs"/>
              </a:rPr>
              <a:t> Construct Common Interest Statement</a:t>
            </a:r>
            <a:br>
              <a:rPr kumimoji="0" lang="en-US" sz="2800" b="1" i="0" u="none" strike="noStrike" kern="1200" cap="none" spc="0" normalizeH="0" baseline="0" noProof="0" dirty="0">
                <a:ln>
                  <a:noFill/>
                </a:ln>
                <a:solidFill>
                  <a:srgbClr val="30ACEC">
                    <a:lumMod val="50000"/>
                  </a:srgbClr>
                </a:solidFill>
                <a:effectLst/>
                <a:uLnTx/>
                <a:uFillTx/>
                <a:latin typeface="Book Antiqua" panose="02040602050305030304" pitchFamily="18" charset="0"/>
                <a:ea typeface="+mn-ea"/>
                <a:cs typeface="+mn-cs"/>
              </a:rPr>
            </a:br>
            <a:r>
              <a:rPr kumimoji="0" lang="en-US" sz="2800" b="1" i="0" u="none" strike="noStrike" kern="1200" cap="none" spc="0" normalizeH="0" baseline="0" noProof="0" dirty="0">
                <a:ln>
                  <a:noFill/>
                </a:ln>
                <a:solidFill>
                  <a:srgbClr val="30ACEC">
                    <a:lumMod val="50000"/>
                  </a:srgbClr>
                </a:solidFill>
                <a:effectLst/>
                <a:uLnTx/>
                <a:uFillTx/>
                <a:latin typeface="Book Antiqua" panose="02040602050305030304" pitchFamily="18" charset="0"/>
                <a:ea typeface="+mn-ea"/>
                <a:cs typeface="+mn-cs"/>
              </a:rPr>
              <a:t>                </a:t>
            </a:r>
            <a:r>
              <a:rPr kumimoji="0" lang="en-US" sz="2800" b="0" i="0" u="none" strike="noStrike" kern="1200" cap="none" spc="0" normalizeH="0" baseline="0" noProof="0" dirty="0">
                <a:ln>
                  <a:noFill/>
                </a:ln>
                <a:solidFill>
                  <a:srgbClr val="30ACEC">
                    <a:lumMod val="50000"/>
                  </a:srgbClr>
                </a:solidFill>
                <a:effectLst/>
                <a:uLnTx/>
                <a:uFillTx/>
                <a:latin typeface="Book Antiqua" panose="02040602050305030304" pitchFamily="18" charset="0"/>
                <a:ea typeface="+mn-ea"/>
                <a:cs typeface="+mn-cs"/>
              </a:rPr>
              <a:t>(Combine the interests)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30ACEC">
                  <a:lumMod val="50000"/>
                </a:srgbClr>
              </a:solidFill>
              <a:effectLst/>
              <a:uLnTx/>
              <a:uFillTx/>
              <a:latin typeface="Book Antiqua" panose="02040602050305030304" pitchFamily="18"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30ACEC">
                  <a:lumMod val="50000"/>
                </a:srgbClr>
              </a:solidFill>
              <a:effectLst/>
              <a:uLnTx/>
              <a:uFillTx/>
              <a:latin typeface="Book Antiqua" panose="02040602050305030304" pitchFamily="18"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30ACEC">
                    <a:lumMod val="50000"/>
                  </a:srgbClr>
                </a:solidFill>
                <a:effectLst/>
                <a:uLnTx/>
                <a:uFillTx/>
                <a:latin typeface="Book Antiqua" panose="02040602050305030304" pitchFamily="18" charset="0"/>
                <a:ea typeface="+mn-ea"/>
                <a:cs typeface="+mn-cs"/>
              </a:rPr>
              <a:t>      </a:t>
            </a:r>
            <a:r>
              <a:rPr kumimoji="0" lang="en-US" sz="1600" b="0" i="0" u="none" strike="noStrike" kern="1200" cap="none" spc="0" normalizeH="0" baseline="0" noProof="0" dirty="0" err="1">
                <a:ln>
                  <a:noFill/>
                </a:ln>
                <a:solidFill>
                  <a:srgbClr val="0070C0"/>
                </a:solidFill>
                <a:effectLst/>
                <a:uLnTx/>
                <a:uFillTx/>
                <a:latin typeface="Book Antiqua" panose="02040602050305030304" pitchFamily="18" charset="0"/>
                <a:ea typeface="+mn-ea"/>
                <a:cs typeface="+mn-cs"/>
              </a:rPr>
              <a:t>Ury</a:t>
            </a:r>
            <a:r>
              <a:rPr kumimoji="0" lang="en-US" sz="1600" b="0" i="0" u="none" strike="noStrike" kern="1200" cap="none" spc="0" normalizeH="0" baseline="0" noProof="0" dirty="0">
                <a:ln>
                  <a:noFill/>
                </a:ln>
                <a:solidFill>
                  <a:srgbClr val="0070C0"/>
                </a:solidFill>
                <a:effectLst/>
                <a:uLnTx/>
                <a:uFillTx/>
                <a:latin typeface="Book Antiqua" panose="02040602050305030304" pitchFamily="18" charset="0"/>
                <a:ea typeface="+mn-ea"/>
                <a:cs typeface="+mn-cs"/>
              </a:rPr>
              <a:t> &amp; Fisher, </a:t>
            </a:r>
            <a:r>
              <a:rPr kumimoji="0" lang="en-US" sz="1600" b="0" i="1" u="none" strike="noStrike" kern="1200" cap="none" spc="0" normalizeH="0" baseline="0" noProof="0" dirty="0">
                <a:ln>
                  <a:noFill/>
                </a:ln>
                <a:solidFill>
                  <a:srgbClr val="0070C0"/>
                </a:solidFill>
                <a:effectLst/>
                <a:uLnTx/>
                <a:uFillTx/>
                <a:latin typeface="Book Antiqua" panose="02040602050305030304" pitchFamily="18" charset="0"/>
                <a:ea typeface="+mn-ea"/>
                <a:cs typeface="+mn-cs"/>
              </a:rPr>
              <a:t>Getting to Yes* </a:t>
            </a:r>
            <a:r>
              <a:rPr kumimoji="0" lang="en-US" sz="4400" b="0" i="0" u="none" strike="noStrike" kern="1200" cap="none" spc="0" normalizeH="0" baseline="0" noProof="0" dirty="0">
                <a:ln>
                  <a:noFill/>
                </a:ln>
                <a:solidFill>
                  <a:srgbClr val="0070C0"/>
                </a:solidFill>
                <a:effectLst/>
                <a:uLnTx/>
                <a:uFillTx/>
                <a:latin typeface="Book Antiqua" panose="02040602050305030304" pitchFamily="18" charset="0"/>
                <a:ea typeface="+mn-ea"/>
                <a:cs typeface="+mn-cs"/>
              </a:rPr>
              <a:t>	</a:t>
            </a:r>
            <a:r>
              <a:rPr kumimoji="0" lang="en-US" sz="2800" b="0" i="0" u="none" strike="noStrike" kern="1200" cap="none" spc="0" normalizeH="0" baseline="0" noProof="0" dirty="0">
                <a:ln>
                  <a:noFill/>
                </a:ln>
                <a:solidFill>
                  <a:srgbClr val="0070C0"/>
                </a:solidFill>
                <a:effectLst/>
                <a:uLnTx/>
                <a:uFillTx/>
                <a:latin typeface="Book Antiqua" panose="02040602050305030304" pitchFamily="18" charset="0"/>
                <a:ea typeface="+mn-ea"/>
                <a:cs typeface="+mn-cs"/>
              </a:rPr>
              <a:t>							</a:t>
            </a:r>
            <a:r>
              <a:rPr kumimoji="0" lang="en-US" sz="1800" b="0" i="0" u="none" strike="noStrike" kern="1200" cap="none" spc="0" normalizeH="0" baseline="0" noProof="0" dirty="0">
                <a:ln>
                  <a:noFill/>
                </a:ln>
                <a:solidFill>
                  <a:srgbClr val="0070C0"/>
                </a:solidFill>
                <a:effectLst/>
                <a:uLnTx/>
                <a:uFillTx/>
                <a:latin typeface="Book Antiqua" panose="02040602050305030304" pitchFamily="18" charset="0"/>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70C0"/>
                </a:solidFill>
                <a:effectLst/>
                <a:uLnTx/>
                <a:uFillTx/>
                <a:latin typeface="Book Antiqua" panose="02040602050305030304" pitchFamily="18" charset="0"/>
                <a:ea typeface="+mn-ea"/>
                <a:cs typeface="+mn-cs"/>
              </a:rPr>
              <a:t>	</a:t>
            </a:r>
            <a:endParaRPr kumimoji="0" lang="en-US" sz="2800" b="0" i="0" u="none" strike="noStrike" kern="1200" cap="none" spc="0" normalizeH="0" baseline="0" noProof="0" dirty="0">
              <a:ln>
                <a:noFill/>
              </a:ln>
              <a:solidFill>
                <a:srgbClr val="C00000"/>
              </a:solidFill>
              <a:effectLst/>
              <a:uLnTx/>
              <a:uFillTx/>
              <a:latin typeface="Book Antiqua" panose="02040602050305030304" pitchFamily="18" charset="0"/>
              <a:ea typeface="+mn-ea"/>
              <a:cs typeface="+mn-cs"/>
            </a:endParaRPr>
          </a:p>
        </p:txBody>
      </p:sp>
      <p:sp>
        <p:nvSpPr>
          <p:cNvPr id="6" name="Rectangle 5"/>
          <p:cNvSpPr/>
          <p:nvPr/>
        </p:nvSpPr>
        <p:spPr>
          <a:xfrm rot="18726030">
            <a:off x="1363923" y="6286139"/>
            <a:ext cx="114443" cy="646331"/>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w="12700">
                  <a:solidFill>
                    <a:srgbClr val="30ACEC"/>
                  </a:solidFill>
                  <a:prstDash val="solid"/>
                </a:ln>
                <a:pattFill prst="pct50">
                  <a:fgClr>
                    <a:srgbClr val="30ACEC"/>
                  </a:fgClr>
                  <a:bgClr>
                    <a:srgbClr val="30ACEC">
                      <a:lumMod val="20000"/>
                      <a:lumOff val="80000"/>
                    </a:srgbClr>
                  </a:bgClr>
                </a:pattFill>
                <a:effectLst>
                  <a:outerShdw dist="38100" dir="2640000" algn="bl" rotWithShape="0">
                    <a:srgbClr val="30ACEC"/>
                  </a:outerShdw>
                </a:effectLst>
                <a:uLnTx/>
                <a:uFillTx/>
                <a:latin typeface="Corbel" panose="020B0503020204020204"/>
                <a:ea typeface="+mn-ea"/>
                <a:cs typeface="+mn-cs"/>
              </a:rPr>
              <a:t>A</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w="12700">
                  <a:solidFill>
                    <a:srgbClr val="30ACEC"/>
                  </a:solidFill>
                  <a:prstDash val="solid"/>
                </a:ln>
                <a:pattFill prst="pct50">
                  <a:fgClr>
                    <a:srgbClr val="30ACEC"/>
                  </a:fgClr>
                  <a:bgClr>
                    <a:srgbClr val="30ACEC">
                      <a:lumMod val="20000"/>
                      <a:lumOff val="80000"/>
                    </a:srgbClr>
                  </a:bgClr>
                </a:pattFill>
                <a:effectLst>
                  <a:outerShdw dist="38100" dir="2640000" algn="bl" rotWithShape="0">
                    <a:srgbClr val="30ACEC"/>
                  </a:outerShdw>
                </a:effectLst>
                <a:uLnTx/>
                <a:uFillTx/>
                <a:latin typeface="Corbel" panose="020B0503020204020204"/>
                <a:ea typeface="+mn-ea"/>
                <a:cs typeface="+mn-cs"/>
              </a:rPr>
              <a:t>T</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w="12700">
                  <a:solidFill>
                    <a:srgbClr val="30ACEC"/>
                  </a:solidFill>
                  <a:prstDash val="solid"/>
                </a:ln>
                <a:pattFill prst="pct50">
                  <a:fgClr>
                    <a:srgbClr val="30ACEC"/>
                  </a:fgClr>
                  <a:bgClr>
                    <a:srgbClr val="30ACEC">
                      <a:lumMod val="20000"/>
                      <a:lumOff val="80000"/>
                    </a:srgbClr>
                  </a:bgClr>
                </a:pattFill>
                <a:effectLst>
                  <a:outerShdw dist="38100" dir="2640000" algn="bl" rotWithShape="0">
                    <a:srgbClr val="30ACEC"/>
                  </a:outerShdw>
                </a:effectLst>
                <a:uLnTx/>
                <a:uFillTx/>
                <a:latin typeface="Corbel" panose="020B0503020204020204"/>
                <a:ea typeface="+mn-ea"/>
                <a:cs typeface="+mn-cs"/>
              </a:rPr>
              <a:t>S</a:t>
            </a:r>
            <a:endParaRPr kumimoji="0" lang="en-US" sz="1200" b="0" i="0" u="none" strike="noStrike" kern="1200" cap="none" spc="0" normalizeH="0" baseline="0" noProof="0" dirty="0">
              <a:ln>
                <a:noFill/>
              </a:ln>
              <a:solidFill>
                <a:prstClr val="black"/>
              </a:solidFill>
              <a:effectLst/>
              <a:uLnTx/>
              <a:uFillTx/>
              <a:latin typeface="Corbel" panose="020B0503020204020204"/>
              <a:ea typeface="+mn-ea"/>
              <a:cs typeface="+mn-cs"/>
            </a:endParaRPr>
          </a:p>
        </p:txBody>
      </p:sp>
      <p:sp>
        <p:nvSpPr>
          <p:cNvPr id="3" name="Footer Placeholder 2"/>
          <p:cNvSpPr>
            <a:spLocks noGrp="1"/>
          </p:cNvSpPr>
          <p:nvPr>
            <p:ph type="ftr" sz="quarter" idx="11"/>
          </p:nvPr>
        </p:nvSpPr>
        <p:spPr>
          <a:xfrm>
            <a:off x="3500075" y="6244179"/>
            <a:ext cx="3662725" cy="229119"/>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l-PL" altLang="en-US" sz="1000" b="0" i="0" u="none" strike="noStrike" kern="1200" cap="none" spc="0" normalizeH="0" baseline="0" noProof="0" dirty="0">
                <a:ln>
                  <a:noFill/>
                </a:ln>
                <a:solidFill>
                  <a:prstClr val="black"/>
                </a:solidFill>
                <a:effectLst/>
                <a:uLnTx/>
                <a:uFillTx/>
                <a:latin typeface="Corbel" panose="020B0503020204020204"/>
                <a:ea typeface="+mn-ea"/>
                <a:cs typeface="+mn-cs"/>
              </a:rPr>
              <a:t>© September 10, 2024  CGP: Dr. Bernie Tracy &amp; Niki Rowe</a:t>
            </a:r>
            <a:endParaRPr kumimoji="0" lang="en-US" altLang="en-US" sz="1000" b="0" i="0" u="none" strike="noStrike" kern="1200" cap="none" spc="0" normalizeH="0" baseline="0" noProof="0" dirty="0">
              <a:ln>
                <a:noFill/>
              </a:ln>
              <a:solidFill>
                <a:prstClr val="black"/>
              </a:solidFill>
              <a:effectLst/>
              <a:uLnTx/>
              <a:uFillTx/>
              <a:latin typeface="Corbel" panose="020B0503020204020204"/>
              <a:ea typeface="+mn-ea"/>
              <a:cs typeface="+mn-cs"/>
            </a:endParaRPr>
          </a:p>
        </p:txBody>
      </p:sp>
    </p:spTree>
    <p:extLst>
      <p:ext uri="{BB962C8B-B14F-4D97-AF65-F5344CB8AC3E}">
        <p14:creationId xmlns:p14="http://schemas.microsoft.com/office/powerpoint/2010/main" val="432516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anim calcmode="lin" valueType="num">
                                      <p:cBhvr additive="base">
                                        <p:cTn id="11"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 calcmode="lin" valueType="num">
                                      <p:cBhvr additive="base">
                                        <p:cTn id="17"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anim calcmode="lin" valueType="num">
                                      <p:cBhvr additive="base">
                                        <p:cTn id="23"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6" end="6"/>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5">
                                            <p:txEl>
                                              <p:pRg st="7" end="7"/>
                                            </p:txEl>
                                          </p:spTgt>
                                        </p:tgtEl>
                                        <p:attrNameLst>
                                          <p:attrName>style.visibility</p:attrName>
                                        </p:attrNameLst>
                                      </p:cBhvr>
                                      <p:to>
                                        <p:strVal val="visible"/>
                                      </p:to>
                                    </p:set>
                                    <p:anim calcmode="lin" valueType="num">
                                      <p:cBhvr additive="base">
                                        <p:cTn id="27"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7" end="7"/>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5">
                                            <p:txEl>
                                              <p:pRg st="9" end="9"/>
                                            </p:txEl>
                                          </p:spTgt>
                                        </p:tgtEl>
                                        <p:attrNameLst>
                                          <p:attrName>style.visibility</p:attrName>
                                        </p:attrNameLst>
                                      </p:cBhvr>
                                      <p:to>
                                        <p:strVal val="visible"/>
                                      </p:to>
                                    </p:set>
                                    <p:anim calcmode="lin" valueType="num">
                                      <p:cBhvr additive="base">
                                        <p:cTn id="31"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9" end="9"/>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5">
                                            <p:txEl>
                                              <p:pRg st="12" end="12"/>
                                            </p:txEl>
                                          </p:spTgt>
                                        </p:tgtEl>
                                        <p:attrNameLst>
                                          <p:attrName>style.visibility</p:attrName>
                                        </p:attrNameLst>
                                      </p:cBhvr>
                                      <p:to>
                                        <p:strVal val="visible"/>
                                      </p:to>
                                    </p:set>
                                    <p:anim calcmode="lin" valueType="num">
                                      <p:cBhvr additive="base">
                                        <p:cTn id="35" dur="500" fill="hold"/>
                                        <p:tgtEl>
                                          <p:spTgt spid="5">
                                            <p:txEl>
                                              <p:pRg st="12" end="12"/>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5">
                                            <p:txEl>
                                              <p:pRg st="12" end="12"/>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5">
                                            <p:txEl>
                                              <p:pRg st="13" end="13"/>
                                            </p:txEl>
                                          </p:spTgt>
                                        </p:tgtEl>
                                        <p:attrNameLst>
                                          <p:attrName>style.visibility</p:attrName>
                                        </p:attrNameLst>
                                      </p:cBhvr>
                                      <p:to>
                                        <p:strVal val="visible"/>
                                      </p:to>
                                    </p:set>
                                    <p:anim calcmode="lin" valueType="num">
                                      <p:cBhvr additive="base">
                                        <p:cTn id="39" dur="500" fill="hold"/>
                                        <p:tgtEl>
                                          <p:spTgt spid="5">
                                            <p:txEl>
                                              <p:pRg st="13" end="13"/>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5">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066800"/>
            <a:ext cx="7704667" cy="4191000"/>
          </a:xfrm>
        </p:spPr>
        <p:txBody>
          <a:bodyPr>
            <a:normAutofit fontScale="90000"/>
          </a:bodyPr>
          <a:lstStyle/>
          <a:p>
            <a:br>
              <a:rPr lang="en-US" dirty="0"/>
            </a:br>
            <a:br>
              <a:rPr lang="en-US" dirty="0"/>
            </a:br>
            <a:br>
              <a:rPr lang="en-US" dirty="0"/>
            </a:br>
            <a:br>
              <a:rPr lang="en-US" dirty="0"/>
            </a:br>
            <a:br>
              <a:rPr lang="en-US" dirty="0"/>
            </a:br>
            <a:r>
              <a:rPr lang="en-US" b="1" dirty="0">
                <a:solidFill>
                  <a:srgbClr val="C00000"/>
                </a:solidFill>
                <a:latin typeface="Book Antiqua" panose="02040602050305030304" pitchFamily="18" charset="0"/>
              </a:rPr>
              <a:t>Debrief</a:t>
            </a:r>
            <a:br>
              <a:rPr lang="en-US" b="1" dirty="0">
                <a:solidFill>
                  <a:srgbClr val="C00000"/>
                </a:solidFill>
                <a:latin typeface="Book Antiqua" panose="02040602050305030304" pitchFamily="18" charset="0"/>
              </a:rPr>
            </a:br>
            <a:br>
              <a:rPr lang="en-US" b="1" dirty="0">
                <a:solidFill>
                  <a:srgbClr val="C00000"/>
                </a:solidFill>
                <a:latin typeface="Book Antiqua" panose="02040602050305030304" pitchFamily="18" charset="0"/>
              </a:rPr>
            </a:br>
            <a:br>
              <a:rPr lang="en-US" b="1" dirty="0">
                <a:solidFill>
                  <a:srgbClr val="C00000"/>
                </a:solidFill>
                <a:latin typeface="Book Antiqua" panose="02040602050305030304" pitchFamily="18" charset="0"/>
              </a:rPr>
            </a:br>
            <a:r>
              <a:rPr lang="en-US" b="1" dirty="0">
                <a:solidFill>
                  <a:srgbClr val="C00000"/>
                </a:solidFill>
                <a:latin typeface="Book Antiqua" panose="02040602050305030304" pitchFamily="18" charset="0"/>
              </a:rPr>
              <a:t>Group Discussion</a:t>
            </a:r>
            <a:br>
              <a:rPr lang="en-US" b="1" dirty="0">
                <a:solidFill>
                  <a:srgbClr val="C00000"/>
                </a:solidFill>
                <a:latin typeface="Book Antiqua" panose="02040602050305030304" pitchFamily="18" charset="0"/>
              </a:rPr>
            </a:br>
            <a:br>
              <a:rPr lang="en-US" b="1" dirty="0"/>
            </a:br>
            <a:br>
              <a:rPr lang="en-US" dirty="0"/>
            </a:br>
            <a:br>
              <a:rPr lang="en-US" dirty="0"/>
            </a:br>
            <a:br>
              <a:rPr lang="en-US" dirty="0"/>
            </a:br>
            <a:r>
              <a:rPr lang="en-US" dirty="0"/>
              <a:t> </a:t>
            </a:r>
          </a:p>
        </p:txBody>
      </p:sp>
      <p:sp>
        <p:nvSpPr>
          <p:cNvPr id="4" name="Slide Number Placeholder 3"/>
          <p:cNvSpPr>
            <a:spLocks noGrp="1"/>
          </p:cNvSpPr>
          <p:nvPr>
            <p:ph type="sldNum" sz="quarter" idx="12"/>
          </p:nvPr>
        </p:nvSpPr>
        <p:spPr/>
        <p:txBody>
          <a:bodyPr/>
          <a:lstStyle/>
          <a:p>
            <a:fld id="{9F5490B7-965F-4455-9041-51ED97DA5184}" type="slidenum">
              <a:rPr lang="en-US" altLang="en-US" smtClean="0"/>
              <a:pPr/>
              <a:t>23</a:t>
            </a:fld>
            <a:endParaRPr lang="en-US" altLang="en-US"/>
          </a:p>
        </p:txBody>
      </p:sp>
      <p:sp>
        <p:nvSpPr>
          <p:cNvPr id="3" name="Footer Placeholder 2"/>
          <p:cNvSpPr>
            <a:spLocks noGrp="1"/>
          </p:cNvSpPr>
          <p:nvPr>
            <p:ph type="ftr" sz="quarter" idx="11"/>
          </p:nvPr>
        </p:nvSpPr>
        <p:spPr/>
        <p:txBody>
          <a:bodyPr/>
          <a:lstStyle/>
          <a:p>
            <a:pPr>
              <a:defRPr/>
            </a:pPr>
            <a:r>
              <a:rPr lang="pl-PL" altLang="en-US" sz="1000"/>
              <a:t>© September 10, 2024  CGP: Dr. Bernie Tracy &amp; Niki Rowe</a:t>
            </a:r>
            <a:endParaRPr lang="en-US" altLang="en-US" dirty="0"/>
          </a:p>
        </p:txBody>
      </p:sp>
    </p:spTree>
    <p:extLst>
      <p:ext uri="{BB962C8B-B14F-4D97-AF65-F5344CB8AC3E}">
        <p14:creationId xmlns:p14="http://schemas.microsoft.com/office/powerpoint/2010/main" val="1682124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550862" y="94534"/>
            <a:ext cx="8042275" cy="654050"/>
          </a:xfrm>
        </p:spPr>
        <p:txBody>
          <a:bodyPr>
            <a:normAutofit fontScale="90000"/>
          </a:bodyPr>
          <a:lstStyle/>
          <a:p>
            <a:r>
              <a:rPr lang="en-US" altLang="en-US" b="1" dirty="0">
                <a:solidFill>
                  <a:srgbClr val="002060"/>
                </a:solidFill>
                <a:latin typeface="Book Antiqua" panose="02040602050305030304" pitchFamily="18" charset="0"/>
                <a:ea typeface="ＭＳ Ｐゴシック" panose="020B0600070205080204" pitchFamily="34" charset="-128"/>
              </a:rPr>
              <a:t>Workshop Assessment</a:t>
            </a:r>
          </a:p>
        </p:txBody>
      </p:sp>
      <p:sp>
        <p:nvSpPr>
          <p:cNvPr id="33795" name="Content Placeholder 2"/>
          <p:cNvSpPr>
            <a:spLocks noGrp="1"/>
          </p:cNvSpPr>
          <p:nvPr>
            <p:ph idx="1"/>
          </p:nvPr>
        </p:nvSpPr>
        <p:spPr>
          <a:xfrm>
            <a:off x="762000" y="990599"/>
            <a:ext cx="8042275" cy="5117573"/>
          </a:xfrm>
        </p:spPr>
        <p:txBody>
          <a:bodyPr>
            <a:normAutofit/>
          </a:bodyPr>
          <a:lstStyle/>
          <a:p>
            <a:r>
              <a:rPr lang="en-US" altLang="en-US" sz="2800" b="1" dirty="0">
                <a:solidFill>
                  <a:srgbClr val="0070C0"/>
                </a:solidFill>
                <a:latin typeface="Book Antiqua" panose="02040602050305030304" pitchFamily="18" charset="0"/>
                <a:ea typeface="ＭＳ Ｐゴシック" panose="020B0600070205080204" pitchFamily="34" charset="-128"/>
              </a:rPr>
              <a:t>What worked well?</a:t>
            </a:r>
          </a:p>
          <a:p>
            <a:endParaRPr lang="en-US" altLang="en-US" sz="2800" b="1" dirty="0">
              <a:solidFill>
                <a:srgbClr val="0070C0"/>
              </a:solidFill>
              <a:latin typeface="Book Antiqua" panose="02040602050305030304" pitchFamily="18" charset="0"/>
              <a:ea typeface="ＭＳ Ｐゴシック" panose="020B0600070205080204" pitchFamily="34" charset="-128"/>
            </a:endParaRPr>
          </a:p>
          <a:p>
            <a:endParaRPr lang="en-US" altLang="en-US" sz="2800" b="1" dirty="0">
              <a:solidFill>
                <a:srgbClr val="0070C0"/>
              </a:solidFill>
              <a:latin typeface="Book Antiqua" panose="02040602050305030304" pitchFamily="18" charset="0"/>
              <a:ea typeface="ＭＳ Ｐゴシック" panose="020B0600070205080204" pitchFamily="34" charset="-128"/>
            </a:endParaRPr>
          </a:p>
          <a:p>
            <a:r>
              <a:rPr lang="en-US" altLang="en-US" sz="2800" b="1" dirty="0">
                <a:solidFill>
                  <a:srgbClr val="C00000"/>
                </a:solidFill>
                <a:latin typeface="Book Antiqua" panose="02040602050305030304" pitchFamily="18" charset="0"/>
                <a:ea typeface="ＭＳ Ｐゴシック" panose="020B0600070205080204" pitchFamily="34" charset="-128"/>
              </a:rPr>
              <a:t>Suggestions for </a:t>
            </a:r>
          </a:p>
          <a:p>
            <a:r>
              <a:rPr lang="en-US" altLang="en-US" sz="2800" b="1" dirty="0">
                <a:solidFill>
                  <a:srgbClr val="C00000"/>
                </a:solidFill>
                <a:latin typeface="Book Antiqua" panose="02040602050305030304" pitchFamily="18" charset="0"/>
                <a:ea typeface="ＭＳ Ｐゴシック" panose="020B0600070205080204" pitchFamily="34" charset="-128"/>
              </a:rPr>
              <a:t>Improvement?</a:t>
            </a:r>
          </a:p>
          <a:p>
            <a:endParaRPr lang="en-US" altLang="en-US" sz="2800" b="1" dirty="0">
              <a:solidFill>
                <a:srgbClr val="C00000"/>
              </a:solidFill>
              <a:latin typeface="Book Antiqua" panose="02040602050305030304" pitchFamily="18" charset="0"/>
              <a:ea typeface="ＭＳ Ｐゴシック" panose="020B0600070205080204" pitchFamily="34" charset="-128"/>
            </a:endParaRPr>
          </a:p>
          <a:p>
            <a:endParaRPr lang="en-US" altLang="en-US" sz="2800" b="1" dirty="0">
              <a:solidFill>
                <a:srgbClr val="C00000"/>
              </a:solidFill>
              <a:latin typeface="Book Antiqua" panose="02040602050305030304" pitchFamily="18" charset="0"/>
              <a:ea typeface="ＭＳ Ｐゴシック" panose="020B0600070205080204" pitchFamily="34" charset="-128"/>
            </a:endParaRPr>
          </a:p>
          <a:p>
            <a:r>
              <a:rPr lang="en-US" altLang="en-US" sz="2800" b="1" dirty="0">
                <a:solidFill>
                  <a:srgbClr val="002060"/>
                </a:solidFill>
                <a:latin typeface="Book Antiqua" panose="02040602050305030304" pitchFamily="18" charset="0"/>
                <a:ea typeface="ＭＳ Ｐゴシック" panose="020B0600070205080204" pitchFamily="34" charset="-128"/>
              </a:rPr>
              <a:t>Other Comments?</a:t>
            </a:r>
          </a:p>
        </p:txBody>
      </p:sp>
      <p:sp>
        <p:nvSpPr>
          <p:cNvPr id="3" name="Slide Number Placeholder 2"/>
          <p:cNvSpPr>
            <a:spLocks noGrp="1"/>
          </p:cNvSpPr>
          <p:nvPr>
            <p:ph type="sldNum" sz="quarter" idx="12"/>
          </p:nvPr>
        </p:nvSpPr>
        <p:spPr/>
        <p:txBody>
          <a:bodyPr/>
          <a:lstStyle/>
          <a:p>
            <a:fld id="{9F5490B7-965F-4455-9041-51ED97DA5184}" type="slidenum">
              <a:rPr lang="en-US" altLang="en-US" smtClean="0"/>
              <a:pPr/>
              <a:t>24</a:t>
            </a:fld>
            <a:endParaRPr lang="en-US" altLang="en-US"/>
          </a:p>
        </p:txBody>
      </p:sp>
      <p:sp>
        <p:nvSpPr>
          <p:cNvPr id="8" name="Rectangle 7"/>
          <p:cNvSpPr/>
          <p:nvPr/>
        </p:nvSpPr>
        <p:spPr>
          <a:xfrm rot="18726030">
            <a:off x="1363923" y="6286139"/>
            <a:ext cx="114443" cy="646331"/>
          </a:xfrm>
          <a:prstGeom prst="rect">
            <a:avLst/>
          </a:prstGeom>
        </p:spPr>
        <p:txBody>
          <a:bodyPr wrap="square">
            <a:spAutoFit/>
          </a:bodyPr>
          <a:lstStyle/>
          <a:p>
            <a:pPr algn="ctr"/>
            <a:r>
              <a:rPr lang="en-US" sz="12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A</a:t>
            </a:r>
          </a:p>
          <a:p>
            <a:pPr algn="ctr"/>
            <a:r>
              <a:rPr lang="en-US" sz="12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T</a:t>
            </a:r>
          </a:p>
          <a:p>
            <a:pPr algn="ctr"/>
            <a:r>
              <a:rPr lang="en-US" sz="12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S</a:t>
            </a:r>
            <a:endParaRPr lang="en-US" sz="1200" dirty="0"/>
          </a:p>
        </p:txBody>
      </p:sp>
      <p:sp>
        <p:nvSpPr>
          <p:cNvPr id="2" name="Footer Placeholder 1"/>
          <p:cNvSpPr>
            <a:spLocks noGrp="1"/>
          </p:cNvSpPr>
          <p:nvPr>
            <p:ph type="ftr" sz="quarter" idx="11"/>
          </p:nvPr>
        </p:nvSpPr>
        <p:spPr/>
        <p:txBody>
          <a:bodyPr/>
          <a:lstStyle/>
          <a:p>
            <a:pPr>
              <a:defRPr/>
            </a:pPr>
            <a:r>
              <a:rPr lang="pl-PL" altLang="en-US" sz="1000"/>
              <a:t>© September 10, 2024  CGP: Dr. Bernie Tracy &amp; Niki Rowe</a:t>
            </a:r>
            <a:endParaRPr lang="en-US" altLang="en-US" dirty="0"/>
          </a:p>
        </p:txBody>
      </p:sp>
      <p:sp>
        <p:nvSpPr>
          <p:cNvPr id="4" name="Rectangle 3">
            <a:extLst>
              <a:ext uri="{FF2B5EF4-FFF2-40B4-BE49-F238E27FC236}">
                <a16:creationId xmlns:a16="http://schemas.microsoft.com/office/drawing/2014/main" id="{B9BB759F-87C4-5361-12BB-69BCFCE29A7D}"/>
              </a:ext>
            </a:extLst>
          </p:cNvPr>
          <p:cNvSpPr/>
          <p:nvPr/>
        </p:nvSpPr>
        <p:spPr>
          <a:xfrm>
            <a:off x="4800600" y="1219200"/>
            <a:ext cx="3962400" cy="16002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AA905218-AC11-5E86-E20A-CEEA375E7E0D}"/>
              </a:ext>
            </a:extLst>
          </p:cNvPr>
          <p:cNvSpPr/>
          <p:nvPr/>
        </p:nvSpPr>
        <p:spPr>
          <a:xfrm>
            <a:off x="4837176" y="2964398"/>
            <a:ext cx="3962400" cy="16002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E29C3692-4385-0864-AB72-B11EA61E3CCB}"/>
              </a:ext>
            </a:extLst>
          </p:cNvPr>
          <p:cNvSpPr/>
          <p:nvPr/>
        </p:nvSpPr>
        <p:spPr>
          <a:xfrm>
            <a:off x="4852851" y="4714821"/>
            <a:ext cx="3962400" cy="16002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529455" y="3200400"/>
            <a:ext cx="82296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ctr" rtl="0" eaLnBrk="0" fontAlgn="base" hangingPunct="0">
              <a:spcBef>
                <a:spcPct val="0"/>
              </a:spcBef>
              <a:spcAft>
                <a:spcPct val="0"/>
              </a:spcAft>
              <a:defRPr sz="4600" kern="1200">
                <a:solidFill>
                  <a:schemeClr val="accent1"/>
                </a:solidFill>
                <a:latin typeface="+mj-lt"/>
                <a:ea typeface="ＭＳ Ｐゴシック" charset="0"/>
                <a:cs typeface="ＭＳ Ｐゴシック" charset="0"/>
              </a:defRPr>
            </a:lvl1pPr>
            <a:lvl2pPr algn="ctr" rtl="0" eaLnBrk="0" fontAlgn="base" hangingPunct="0">
              <a:spcBef>
                <a:spcPct val="0"/>
              </a:spcBef>
              <a:spcAft>
                <a:spcPct val="0"/>
              </a:spcAft>
              <a:defRPr sz="4600">
                <a:solidFill>
                  <a:schemeClr val="accent1"/>
                </a:solidFill>
                <a:latin typeface="News Gothic MT" charset="0"/>
                <a:ea typeface="ＭＳ Ｐゴシック" charset="0"/>
                <a:cs typeface="ＭＳ Ｐゴシック" charset="0"/>
              </a:defRPr>
            </a:lvl2pPr>
            <a:lvl3pPr algn="ctr" rtl="0" eaLnBrk="0" fontAlgn="base" hangingPunct="0">
              <a:spcBef>
                <a:spcPct val="0"/>
              </a:spcBef>
              <a:spcAft>
                <a:spcPct val="0"/>
              </a:spcAft>
              <a:defRPr sz="4600">
                <a:solidFill>
                  <a:schemeClr val="accent1"/>
                </a:solidFill>
                <a:latin typeface="News Gothic MT" charset="0"/>
                <a:ea typeface="ＭＳ Ｐゴシック" charset="0"/>
                <a:cs typeface="ＭＳ Ｐゴシック" charset="0"/>
              </a:defRPr>
            </a:lvl3pPr>
            <a:lvl4pPr algn="ctr" rtl="0" eaLnBrk="0" fontAlgn="base" hangingPunct="0">
              <a:spcBef>
                <a:spcPct val="0"/>
              </a:spcBef>
              <a:spcAft>
                <a:spcPct val="0"/>
              </a:spcAft>
              <a:defRPr sz="4600">
                <a:solidFill>
                  <a:schemeClr val="accent1"/>
                </a:solidFill>
                <a:latin typeface="News Gothic MT" charset="0"/>
                <a:ea typeface="ＭＳ Ｐゴシック" charset="0"/>
                <a:cs typeface="ＭＳ Ｐゴシック" charset="0"/>
              </a:defRPr>
            </a:lvl4pPr>
            <a:lvl5pPr algn="ctr" rtl="0" eaLnBrk="0" fontAlgn="base" hangingPunct="0">
              <a:spcBef>
                <a:spcPct val="0"/>
              </a:spcBef>
              <a:spcAft>
                <a:spcPct val="0"/>
              </a:spcAft>
              <a:defRPr sz="4600">
                <a:solidFill>
                  <a:schemeClr val="accent1"/>
                </a:solidFill>
                <a:latin typeface="News Gothic MT" charset="0"/>
                <a:ea typeface="ＭＳ Ｐゴシック" charset="0"/>
                <a:cs typeface="ＭＳ Ｐゴシック" charset="0"/>
              </a:defRPr>
            </a:lvl5pPr>
            <a:lvl6pPr marL="457200" algn="ctr" rtl="0" fontAlgn="base">
              <a:spcBef>
                <a:spcPct val="0"/>
              </a:spcBef>
              <a:spcAft>
                <a:spcPct val="0"/>
              </a:spcAft>
              <a:defRPr sz="4600">
                <a:solidFill>
                  <a:schemeClr val="accent1"/>
                </a:solidFill>
                <a:latin typeface="News Gothic MT" charset="0"/>
                <a:ea typeface="ＭＳ Ｐゴシック" charset="0"/>
                <a:cs typeface="ＭＳ Ｐゴシック" charset="0"/>
              </a:defRPr>
            </a:lvl6pPr>
            <a:lvl7pPr marL="914400" algn="ctr" rtl="0" fontAlgn="base">
              <a:spcBef>
                <a:spcPct val="0"/>
              </a:spcBef>
              <a:spcAft>
                <a:spcPct val="0"/>
              </a:spcAft>
              <a:defRPr sz="4600">
                <a:solidFill>
                  <a:schemeClr val="accent1"/>
                </a:solidFill>
                <a:latin typeface="News Gothic MT" charset="0"/>
                <a:ea typeface="ＭＳ Ｐゴシック" charset="0"/>
                <a:cs typeface="ＭＳ Ｐゴシック" charset="0"/>
              </a:defRPr>
            </a:lvl7pPr>
            <a:lvl8pPr marL="1371600" algn="ctr" rtl="0" fontAlgn="base">
              <a:spcBef>
                <a:spcPct val="0"/>
              </a:spcBef>
              <a:spcAft>
                <a:spcPct val="0"/>
              </a:spcAft>
              <a:defRPr sz="4600">
                <a:solidFill>
                  <a:schemeClr val="accent1"/>
                </a:solidFill>
                <a:latin typeface="News Gothic MT" charset="0"/>
                <a:ea typeface="ＭＳ Ｐゴシック" charset="0"/>
                <a:cs typeface="ＭＳ Ｐゴシック" charset="0"/>
              </a:defRPr>
            </a:lvl8pPr>
            <a:lvl9pPr marL="1828800" algn="ctr" rtl="0" fontAlgn="base">
              <a:spcBef>
                <a:spcPct val="0"/>
              </a:spcBef>
              <a:spcAft>
                <a:spcPct val="0"/>
              </a:spcAft>
              <a:defRPr sz="4600">
                <a:solidFill>
                  <a:schemeClr val="accent1"/>
                </a:solidFill>
                <a:latin typeface="News Gothic MT" charset="0"/>
                <a:ea typeface="ＭＳ Ｐゴシック" charset="0"/>
                <a:cs typeface="ＭＳ Ｐゴシック" charset="0"/>
              </a:defRPr>
            </a:lvl9pPr>
          </a:lstStyle>
          <a:p>
            <a:pPr eaLnBrk="1" fontAlgn="auto" hangingPunct="1">
              <a:spcAft>
                <a:spcPts val="0"/>
              </a:spcAft>
              <a:defRPr/>
            </a:pPr>
            <a:r>
              <a:rPr lang="en-US" sz="3600" b="1" dirty="0">
                <a:solidFill>
                  <a:srgbClr val="002060"/>
                </a:solidFill>
                <a:latin typeface="Book Antiqua" panose="02040602050305030304" pitchFamily="18" charset="0"/>
                <a:ea typeface="+mj-ea"/>
                <a:cs typeface="Arial Black"/>
              </a:rPr>
              <a:t>THANK YOU!!!</a:t>
            </a:r>
          </a:p>
          <a:p>
            <a:pPr eaLnBrk="1" fontAlgn="auto" hangingPunct="1">
              <a:spcAft>
                <a:spcPts val="0"/>
              </a:spcAft>
              <a:defRPr/>
            </a:pPr>
            <a:endParaRPr lang="en-US" sz="3600" b="1" dirty="0">
              <a:solidFill>
                <a:srgbClr val="002060"/>
              </a:solidFill>
              <a:latin typeface="Book Antiqua" panose="02040602050305030304" pitchFamily="18" charset="0"/>
              <a:ea typeface="+mj-ea"/>
              <a:cs typeface="Arial Black"/>
            </a:endParaRPr>
          </a:p>
          <a:p>
            <a:pPr eaLnBrk="1" fontAlgn="auto" hangingPunct="1">
              <a:spcAft>
                <a:spcPts val="0"/>
              </a:spcAft>
              <a:defRPr/>
            </a:pPr>
            <a:r>
              <a:rPr lang="en-US" sz="3600" b="1" dirty="0">
                <a:solidFill>
                  <a:srgbClr val="002060"/>
                </a:solidFill>
                <a:latin typeface="Book Antiqua" panose="02040602050305030304" pitchFamily="18" charset="0"/>
                <a:ea typeface="+mj-ea"/>
                <a:cs typeface="Arial Black"/>
              </a:rPr>
              <a:t>For further information on the </a:t>
            </a:r>
          </a:p>
          <a:p>
            <a:pPr eaLnBrk="1" fontAlgn="auto" hangingPunct="1">
              <a:spcAft>
                <a:spcPts val="0"/>
              </a:spcAft>
              <a:defRPr/>
            </a:pPr>
            <a:r>
              <a:rPr lang="en-US" sz="3600" b="1" dirty="0">
                <a:solidFill>
                  <a:srgbClr val="002060"/>
                </a:solidFill>
                <a:latin typeface="Book Antiqua" panose="02040602050305030304" pitchFamily="18" charset="0"/>
                <a:ea typeface="+mj-ea"/>
                <a:cs typeface="Arial Black"/>
              </a:rPr>
              <a:t>Collaborative Governing Program</a:t>
            </a:r>
          </a:p>
          <a:p>
            <a:pPr eaLnBrk="1" fontAlgn="auto" hangingPunct="1">
              <a:spcAft>
                <a:spcPts val="0"/>
              </a:spcAft>
              <a:defRPr/>
            </a:pPr>
            <a:r>
              <a:rPr lang="en-US" sz="2800" b="1" dirty="0">
                <a:solidFill>
                  <a:srgbClr val="002060"/>
                </a:solidFill>
                <a:latin typeface="Book Antiqua" panose="02040602050305030304" pitchFamily="18" charset="0"/>
                <a:ea typeface="+mj-ea"/>
                <a:cs typeface="Arial Black"/>
              </a:rPr>
              <a:t>Contact:  </a:t>
            </a:r>
            <a:r>
              <a:rPr lang="en-US" sz="3600" b="1" dirty="0">
                <a:solidFill>
                  <a:srgbClr val="002060"/>
                </a:solidFill>
                <a:latin typeface="Book Antiqua" panose="02040602050305030304" pitchFamily="18" charset="0"/>
                <a:ea typeface="+mj-ea"/>
                <a:cs typeface="Arial Black"/>
              </a:rPr>
              <a:t>NYSDRA</a:t>
            </a:r>
            <a:br>
              <a:rPr lang="en-US" sz="3600" b="1" dirty="0">
                <a:solidFill>
                  <a:srgbClr val="002060"/>
                </a:solidFill>
                <a:latin typeface="Book Antiqua" panose="02040602050305030304" pitchFamily="18" charset="0"/>
                <a:ea typeface="+mj-ea"/>
                <a:cs typeface="Arial Black"/>
              </a:rPr>
            </a:br>
            <a:r>
              <a:rPr lang="en-US" sz="2400" b="1" dirty="0">
                <a:solidFill>
                  <a:srgbClr val="002060"/>
                </a:solidFill>
                <a:latin typeface="Book Antiqua" panose="02040602050305030304" pitchFamily="18" charset="0"/>
                <a:ea typeface="+mj-ea"/>
                <a:cs typeface="Arial Black"/>
              </a:rPr>
              <a:t>New York State Dispute Resolution Assoc. Inc.</a:t>
            </a:r>
          </a:p>
          <a:p>
            <a:pPr eaLnBrk="1" fontAlgn="auto" hangingPunct="1">
              <a:spcAft>
                <a:spcPts val="0"/>
              </a:spcAft>
              <a:defRPr/>
            </a:pPr>
            <a:endParaRPr lang="en-US" sz="2400" b="1" dirty="0">
              <a:solidFill>
                <a:srgbClr val="002060"/>
              </a:solidFill>
              <a:latin typeface="Book Antiqua" panose="02040602050305030304" pitchFamily="18" charset="0"/>
              <a:ea typeface="+mj-ea"/>
              <a:cs typeface="Arial"/>
            </a:endParaRPr>
          </a:p>
        </p:txBody>
      </p:sp>
      <p:sp>
        <p:nvSpPr>
          <p:cNvPr id="3" name="Slide Number Placeholder 2"/>
          <p:cNvSpPr>
            <a:spLocks noGrp="1"/>
          </p:cNvSpPr>
          <p:nvPr>
            <p:ph type="sldNum" sz="quarter" idx="12"/>
          </p:nvPr>
        </p:nvSpPr>
        <p:spPr/>
        <p:txBody>
          <a:bodyPr/>
          <a:lstStyle/>
          <a:p>
            <a:fld id="{264A4386-A48C-4113-9EC1-F6BE72A0F776}" type="slidenum">
              <a:rPr lang="en-US" altLang="en-US" smtClean="0"/>
              <a:pPr/>
              <a:t>25</a:t>
            </a:fld>
            <a:endParaRPr lang="en-US" altLang="en-US"/>
          </a:p>
        </p:txBody>
      </p:sp>
      <p:sp>
        <p:nvSpPr>
          <p:cNvPr id="10" name="Rectangle 9"/>
          <p:cNvSpPr/>
          <p:nvPr/>
        </p:nvSpPr>
        <p:spPr>
          <a:xfrm rot="18726030">
            <a:off x="1363923" y="6286139"/>
            <a:ext cx="114443" cy="646331"/>
          </a:xfrm>
          <a:prstGeom prst="rect">
            <a:avLst/>
          </a:prstGeom>
        </p:spPr>
        <p:txBody>
          <a:bodyPr wrap="square">
            <a:spAutoFit/>
          </a:bodyPr>
          <a:lstStyle/>
          <a:p>
            <a:pPr algn="ctr"/>
            <a:r>
              <a:rPr lang="en-US" sz="12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A</a:t>
            </a:r>
          </a:p>
          <a:p>
            <a:pPr algn="ctr"/>
            <a:r>
              <a:rPr lang="en-US" sz="12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T</a:t>
            </a:r>
          </a:p>
          <a:p>
            <a:pPr algn="ctr"/>
            <a:r>
              <a:rPr lang="en-US" sz="12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S</a:t>
            </a:r>
            <a:endParaRPr lang="en-US" sz="1200" dirty="0"/>
          </a:p>
        </p:txBody>
      </p:sp>
      <p:sp>
        <p:nvSpPr>
          <p:cNvPr id="2" name="Footer Placeholder 1"/>
          <p:cNvSpPr>
            <a:spLocks noGrp="1"/>
          </p:cNvSpPr>
          <p:nvPr>
            <p:ph type="ftr" sz="quarter" idx="11"/>
          </p:nvPr>
        </p:nvSpPr>
        <p:spPr>
          <a:xfrm>
            <a:off x="2938018" y="6244179"/>
            <a:ext cx="5314517" cy="365125"/>
          </a:xfrm>
        </p:spPr>
        <p:txBody>
          <a:bodyPr/>
          <a:lstStyle/>
          <a:p>
            <a:pPr>
              <a:defRPr/>
            </a:pPr>
            <a:r>
              <a:rPr lang="pl-PL" altLang="en-US" sz="1000" dirty="0"/>
              <a:t>© September 10, 2024  CGP: Dr. Bernie Tracy &amp; Niki Rowe</a:t>
            </a:r>
            <a:endParaRPr lang="en-US" altLang="en-US" dirty="0"/>
          </a:p>
        </p:txBody>
      </p:sp>
      <p:sp>
        <p:nvSpPr>
          <p:cNvPr id="5" name="TextBox 4">
            <a:extLst>
              <a:ext uri="{FF2B5EF4-FFF2-40B4-BE49-F238E27FC236}">
                <a16:creationId xmlns:a16="http://schemas.microsoft.com/office/drawing/2014/main" id="{ACC7AA9F-F26C-4DD9-CA77-53EFC51A01C9}"/>
              </a:ext>
            </a:extLst>
          </p:cNvPr>
          <p:cNvSpPr txBox="1"/>
          <p:nvPr/>
        </p:nvSpPr>
        <p:spPr>
          <a:xfrm>
            <a:off x="1986997" y="4800600"/>
            <a:ext cx="5861603" cy="1200329"/>
          </a:xfrm>
          <a:prstGeom prst="rect">
            <a:avLst/>
          </a:prstGeom>
          <a:noFill/>
        </p:spPr>
        <p:txBody>
          <a:bodyPr wrap="square" rtlCol="0">
            <a:spAutoFit/>
          </a:bodyPr>
          <a:lstStyle/>
          <a:p>
            <a:r>
              <a:rPr lang="en-US" dirty="0"/>
              <a:t>                </a:t>
            </a:r>
            <a:r>
              <a:rPr lang="en-US" sz="2400" b="1" dirty="0"/>
              <a:t>Theresa Hobbs, Executive Director</a:t>
            </a:r>
          </a:p>
          <a:p>
            <a:r>
              <a:rPr lang="en-US" sz="2400" b="1" dirty="0"/>
              <a:t>           518-687-2240         </a:t>
            </a:r>
            <a:r>
              <a:rPr lang="en-US" sz="2400" b="1" dirty="0">
                <a:hlinkClick r:id="rId3"/>
              </a:rPr>
              <a:t>info@nysdra.org</a:t>
            </a:r>
            <a:endParaRPr lang="en-US" sz="2400" b="1" dirty="0"/>
          </a:p>
          <a:p>
            <a:r>
              <a:rPr lang="en-US" sz="2400" b="1" dirty="0"/>
              <a:t>                         website:   nsdra.org</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27" y="189921"/>
            <a:ext cx="7704667" cy="2164401"/>
          </a:xfrm>
        </p:spPr>
        <p:txBody>
          <a:bodyPr/>
          <a:lstStyle/>
          <a:p>
            <a:r>
              <a:rPr lang="en-US" b="1" dirty="0">
                <a:latin typeface="Book Antiqua" panose="02040602050305030304" pitchFamily="18" charset="0"/>
              </a:rPr>
              <a:t>WHY</a:t>
            </a:r>
            <a:br>
              <a:rPr lang="en-US" b="1" dirty="0">
                <a:latin typeface="Book Antiqua" panose="02040602050305030304" pitchFamily="18" charset="0"/>
              </a:rPr>
            </a:br>
            <a:r>
              <a:rPr lang="en-US" b="1" dirty="0">
                <a:latin typeface="Book Antiqua" panose="02040602050305030304" pitchFamily="18" charset="0"/>
              </a:rPr>
              <a:t>COLLABORATIVE </a:t>
            </a:r>
            <a:br>
              <a:rPr lang="en-US" b="1" dirty="0">
                <a:latin typeface="Book Antiqua" panose="02040602050305030304" pitchFamily="18" charset="0"/>
              </a:rPr>
            </a:br>
            <a:r>
              <a:rPr lang="en-US" b="1" dirty="0">
                <a:latin typeface="Book Antiqua" panose="02040602050305030304" pitchFamily="18" charset="0"/>
              </a:rPr>
              <a:t>GOVERNING!!!</a:t>
            </a:r>
          </a:p>
        </p:txBody>
      </p:sp>
      <p:sp>
        <p:nvSpPr>
          <p:cNvPr id="3" name="Content Placeholder 2"/>
          <p:cNvSpPr>
            <a:spLocks noGrp="1"/>
          </p:cNvSpPr>
          <p:nvPr>
            <p:ph idx="1"/>
          </p:nvPr>
        </p:nvSpPr>
        <p:spPr>
          <a:xfrm>
            <a:off x="533400" y="2939914"/>
            <a:ext cx="8915399" cy="2440771"/>
          </a:xfrm>
        </p:spPr>
        <p:txBody>
          <a:bodyPr>
            <a:normAutofit fontScale="32500" lnSpcReduction="20000"/>
          </a:bodyPr>
          <a:lstStyle/>
          <a:p>
            <a:pPr marL="0" lvl="0" indent="0">
              <a:lnSpc>
                <a:spcPct val="115000"/>
              </a:lnSpc>
              <a:spcBef>
                <a:spcPts val="0"/>
              </a:spcBef>
              <a:spcAft>
                <a:spcPts val="0"/>
              </a:spcAft>
              <a:buNone/>
            </a:pPr>
            <a:endParaRPr lang="en-US" b="1" dirty="0"/>
          </a:p>
          <a:p>
            <a:pPr marL="0" lvl="0" indent="0">
              <a:lnSpc>
                <a:spcPct val="115000"/>
              </a:lnSpc>
              <a:spcBef>
                <a:spcPts val="0"/>
              </a:spcBef>
              <a:spcAft>
                <a:spcPts val="0"/>
              </a:spcAft>
              <a:buNone/>
            </a:pPr>
            <a:r>
              <a:rPr lang="en-US" sz="8400" b="1" dirty="0">
                <a:latin typeface="Book Antiqua" panose="02040602050305030304" pitchFamily="18" charset="0"/>
              </a:rPr>
              <a:t>Those given the legitimate authority to govern -  </a:t>
            </a:r>
          </a:p>
          <a:p>
            <a:pPr marL="0" lvl="0" indent="0">
              <a:lnSpc>
                <a:spcPct val="115000"/>
              </a:lnSpc>
              <a:spcBef>
                <a:spcPts val="0"/>
              </a:spcBef>
              <a:spcAft>
                <a:spcPts val="0"/>
              </a:spcAft>
              <a:buNone/>
            </a:pPr>
            <a:r>
              <a:rPr lang="en-US" sz="8400" b="1" i="1" u="sng" dirty="0">
                <a:latin typeface="Book Antiqua" panose="02040602050305030304" pitchFamily="18" charset="0"/>
              </a:rPr>
              <a:t>work </a:t>
            </a:r>
            <a:r>
              <a:rPr lang="en-US" sz="8400" b="1" i="1" u="sng" dirty="0">
                <a:solidFill>
                  <a:srgbClr val="C00000"/>
                </a:solidFill>
                <a:latin typeface="Book Antiqua" panose="02040602050305030304" pitchFamily="18" charset="0"/>
              </a:rPr>
              <a:t>cooperatively</a:t>
            </a:r>
            <a:r>
              <a:rPr lang="en-US" sz="8400" b="1" i="1" u="sng" dirty="0">
                <a:latin typeface="Book Antiqua" panose="02040602050305030304" pitchFamily="18" charset="0"/>
              </a:rPr>
              <a:t> </a:t>
            </a:r>
            <a:r>
              <a:rPr lang="en-US" sz="8400" b="1" i="1" dirty="0">
                <a:latin typeface="Book Antiqua" panose="02040602050305030304" pitchFamily="18" charset="0"/>
              </a:rPr>
              <a:t>across party lines </a:t>
            </a:r>
            <a:r>
              <a:rPr lang="en-US" sz="8400" b="1" dirty="0">
                <a:latin typeface="Book Antiqua" panose="02040602050305030304" pitchFamily="18" charset="0"/>
              </a:rPr>
              <a:t>on complex problems </a:t>
            </a:r>
            <a:r>
              <a:rPr lang="en-US" sz="8400" b="1" i="1" u="sng" dirty="0">
                <a:latin typeface="Book Antiqua" panose="02040602050305030304" pitchFamily="18" charset="0"/>
              </a:rPr>
              <a:t>to produce </a:t>
            </a:r>
            <a:r>
              <a:rPr lang="en-US" sz="8400" b="1" i="1" u="sng" dirty="0">
                <a:solidFill>
                  <a:srgbClr val="C00000"/>
                </a:solidFill>
                <a:latin typeface="Book Antiqua" panose="02040602050305030304" pitchFamily="18" charset="0"/>
              </a:rPr>
              <a:t>sustainable</a:t>
            </a:r>
            <a:r>
              <a:rPr lang="en-US" sz="8400" b="1" i="1" u="sng" dirty="0">
                <a:latin typeface="Book Antiqua" panose="02040602050305030304" pitchFamily="18" charset="0"/>
              </a:rPr>
              <a:t>, value-added policies for the communities they collectively serve</a:t>
            </a:r>
            <a:r>
              <a:rPr lang="en-US" sz="8400" b="1" i="1" dirty="0">
                <a:latin typeface="Book Antiqua" panose="02040602050305030304" pitchFamily="18" charset="0"/>
              </a:rPr>
              <a:t>. </a:t>
            </a:r>
          </a:p>
          <a:p>
            <a:endParaRPr lang="en-US" dirty="0"/>
          </a:p>
        </p:txBody>
      </p:sp>
      <p:sp>
        <p:nvSpPr>
          <p:cNvPr id="4" name="Footer Placeholder 3"/>
          <p:cNvSpPr>
            <a:spLocks noGrp="1"/>
          </p:cNvSpPr>
          <p:nvPr>
            <p:ph type="ftr" sz="quarter" idx="11"/>
          </p:nvPr>
        </p:nvSpPr>
        <p:spPr>
          <a:xfrm>
            <a:off x="2944450" y="6302954"/>
            <a:ext cx="5314517" cy="365125"/>
          </a:xfrm>
        </p:spPr>
        <p:txBody>
          <a:bodyPr/>
          <a:lstStyle/>
          <a:p>
            <a:pPr>
              <a:defRPr/>
            </a:pPr>
            <a:r>
              <a:rPr lang="pl-PL" altLang="en-US" sz="1000" dirty="0"/>
              <a:t>© September 10, 2024  CGP: Dr. Bernie Tracy &amp; Niki Rowe</a:t>
            </a:r>
            <a:endParaRPr lang="en-US" altLang="en-US" dirty="0"/>
          </a:p>
        </p:txBody>
      </p:sp>
      <p:sp>
        <p:nvSpPr>
          <p:cNvPr id="5" name="Slide Number Placeholder 4"/>
          <p:cNvSpPr>
            <a:spLocks noGrp="1"/>
          </p:cNvSpPr>
          <p:nvPr>
            <p:ph type="sldNum" sz="quarter" idx="12"/>
          </p:nvPr>
        </p:nvSpPr>
        <p:spPr/>
        <p:txBody>
          <a:bodyPr/>
          <a:lstStyle/>
          <a:p>
            <a:fld id="{9F5490B7-965F-4455-9041-51ED97DA5184}" type="slidenum">
              <a:rPr lang="en-US" altLang="en-US" smtClean="0"/>
              <a:pPr/>
              <a:t>3</a:t>
            </a:fld>
            <a:endParaRPr lang="en-US" altLang="en-US"/>
          </a:p>
        </p:txBody>
      </p:sp>
      <p:sp>
        <p:nvSpPr>
          <p:cNvPr id="6" name="Shape 106"/>
          <p:cNvSpPr txBox="1"/>
          <p:nvPr/>
        </p:nvSpPr>
        <p:spPr>
          <a:xfrm>
            <a:off x="762000" y="1828800"/>
            <a:ext cx="6693525" cy="487901"/>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endParaRPr dirty="0"/>
          </a:p>
        </p:txBody>
      </p:sp>
      <p:pic>
        <p:nvPicPr>
          <p:cNvPr id="8" name="Shape 105"/>
          <p:cNvPicPr preferRelativeResize="0"/>
          <p:nvPr/>
        </p:nvPicPr>
        <p:blipFill>
          <a:blip r:embed="rId3">
            <a:alphaModFix/>
          </a:blip>
          <a:stretch>
            <a:fillRect/>
          </a:stretch>
        </p:blipFill>
        <p:spPr>
          <a:xfrm>
            <a:off x="6477000" y="0"/>
            <a:ext cx="2667000" cy="2697701"/>
          </a:xfrm>
          <a:prstGeom prst="rect">
            <a:avLst/>
          </a:prstGeom>
          <a:noFill/>
          <a:ln>
            <a:noFill/>
          </a:ln>
        </p:spPr>
      </p:pic>
      <p:sp>
        <p:nvSpPr>
          <p:cNvPr id="9" name="Footer Placeholder 7">
            <a:extLst>
              <a:ext uri="{FF2B5EF4-FFF2-40B4-BE49-F238E27FC236}">
                <a16:creationId xmlns:a16="http://schemas.microsoft.com/office/drawing/2014/main" id="{C73E7FF4-C0EA-33AB-56C9-D4637127472B}"/>
              </a:ext>
            </a:extLst>
          </p:cNvPr>
          <p:cNvSpPr txBox="1">
            <a:spLocks/>
          </p:cNvSpPr>
          <p:nvPr/>
        </p:nvSpPr>
        <p:spPr>
          <a:xfrm rot="18561458">
            <a:off x="1260676" y="6199328"/>
            <a:ext cx="169693" cy="646331"/>
          </a:xfrm>
          <a:prstGeom prst="rect">
            <a:avLst/>
          </a:prstGeom>
        </p:spPr>
        <p:txBody>
          <a:bodyPr vert="horz" wrap="square" lIns="91440" tIns="45720" rIns="91440" bIns="45720" rtlCol="0" anchor="ctr">
            <a:spAutoFit/>
          </a:bodyPr>
          <a:lstStyle>
            <a:defPPr>
              <a:defRPr lang="en-US"/>
            </a:defPPr>
            <a:lvl1pPr marL="0" algn="l" defTabSz="457200" rtl="0" eaLnBrk="1" latinLnBrk="0" hangingPunct="1">
              <a:defRPr sz="1000" b="0" i="0" kern="1200">
                <a:solidFill>
                  <a:schemeClr val="tx1"/>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A</a:t>
            </a:r>
          </a:p>
          <a:p>
            <a:pPr algn="ctr"/>
            <a:r>
              <a:rPr lang="en-US" sz="12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T</a:t>
            </a:r>
          </a:p>
          <a:p>
            <a:pPr algn="ctr"/>
            <a:r>
              <a:rPr lang="en-US" sz="12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S</a:t>
            </a:r>
            <a:endParaRPr lang="en-US" sz="1200" dirty="0"/>
          </a:p>
        </p:txBody>
      </p:sp>
    </p:spTree>
    <p:extLst>
      <p:ext uri="{BB962C8B-B14F-4D97-AF65-F5344CB8AC3E}">
        <p14:creationId xmlns:p14="http://schemas.microsoft.com/office/powerpoint/2010/main" val="30744066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76A333-CB4D-46E2-80B5-49EA73B33B4A}"/>
              </a:ext>
            </a:extLst>
          </p:cNvPr>
          <p:cNvSpPr>
            <a:spLocks noGrp="1"/>
          </p:cNvSpPr>
          <p:nvPr>
            <p:ph type="title"/>
          </p:nvPr>
        </p:nvSpPr>
        <p:spPr>
          <a:xfrm>
            <a:off x="982133" y="152401"/>
            <a:ext cx="8161867" cy="762000"/>
          </a:xfrm>
        </p:spPr>
        <p:txBody>
          <a:bodyPr>
            <a:normAutofit fontScale="90000"/>
          </a:bodyPr>
          <a:lstStyle/>
          <a:p>
            <a:br>
              <a:rPr lang="en-US" sz="3600" b="1" dirty="0">
                <a:latin typeface="Book Antiqua" panose="02040602050305030304" pitchFamily="18" charset="0"/>
              </a:rPr>
            </a:br>
            <a:r>
              <a:rPr lang="en-US" sz="3600" b="1" dirty="0">
                <a:latin typeface="Book Antiqua" panose="02040602050305030304" pitchFamily="18" charset="0"/>
              </a:rPr>
              <a:t>Session </a:t>
            </a:r>
            <a:r>
              <a:rPr lang="en-US" sz="3600" b="1" dirty="0">
                <a:solidFill>
                  <a:srgbClr val="002060"/>
                </a:solidFill>
                <a:latin typeface="Book Antiqua" panose="02040602050305030304" pitchFamily="18" charset="0"/>
              </a:rPr>
              <a:t>Expectations</a:t>
            </a:r>
            <a:br>
              <a:rPr lang="en-US" sz="3600" b="1" dirty="0">
                <a:solidFill>
                  <a:srgbClr val="002060"/>
                </a:solidFill>
                <a:latin typeface="Book Antiqua" panose="02040602050305030304" pitchFamily="18" charset="0"/>
              </a:rPr>
            </a:br>
            <a:endParaRPr lang="en-US" sz="3600" b="1" dirty="0">
              <a:solidFill>
                <a:srgbClr val="002060"/>
              </a:solidFill>
              <a:latin typeface="Book Antiqua" panose="02040602050305030304" pitchFamily="18" charset="0"/>
            </a:endParaRPr>
          </a:p>
        </p:txBody>
      </p:sp>
      <p:sp>
        <p:nvSpPr>
          <p:cNvPr id="3" name="Content Placeholder 2">
            <a:extLst>
              <a:ext uri="{FF2B5EF4-FFF2-40B4-BE49-F238E27FC236}">
                <a16:creationId xmlns:a16="http://schemas.microsoft.com/office/drawing/2014/main" id="{2DAD7A9F-30B4-40A1-9342-5213615C3671}"/>
              </a:ext>
            </a:extLst>
          </p:cNvPr>
          <p:cNvSpPr>
            <a:spLocks noGrp="1"/>
          </p:cNvSpPr>
          <p:nvPr>
            <p:ph sz="half" idx="1"/>
          </p:nvPr>
        </p:nvSpPr>
        <p:spPr>
          <a:xfrm>
            <a:off x="1193030" y="1012704"/>
            <a:ext cx="3739896" cy="5105400"/>
          </a:xfrm>
          <a:solidFill>
            <a:schemeClr val="tx2">
              <a:lumMod val="10000"/>
              <a:lumOff val="90000"/>
            </a:schemeClr>
          </a:solidFill>
          <a:ln>
            <a:solidFill>
              <a:schemeClr val="accent1"/>
            </a:solidFill>
          </a:ln>
        </p:spPr>
        <p:txBody>
          <a:bodyPr>
            <a:normAutofit fontScale="25000" lnSpcReduction="20000"/>
          </a:bodyPr>
          <a:lstStyle/>
          <a:p>
            <a:endParaRPr lang="en-US" dirty="0"/>
          </a:p>
          <a:p>
            <a:pPr marL="0" indent="0">
              <a:buNone/>
            </a:pPr>
            <a:endParaRPr lang="en-US" dirty="0"/>
          </a:p>
          <a:p>
            <a:pPr marL="0" indent="0">
              <a:buNone/>
            </a:pPr>
            <a:endParaRPr lang="en-US" dirty="0"/>
          </a:p>
          <a:p>
            <a:pPr marL="0" indent="0">
              <a:buNone/>
            </a:pPr>
            <a:endParaRPr lang="en-US" sz="7200" b="1" dirty="0">
              <a:latin typeface="Book Antiqua" panose="02040602050305030304" pitchFamily="18" charset="0"/>
            </a:endParaRPr>
          </a:p>
          <a:p>
            <a:pPr marL="0" indent="0">
              <a:buNone/>
            </a:pPr>
            <a:endParaRPr lang="en-US" sz="2000" b="1" dirty="0"/>
          </a:p>
          <a:p>
            <a:pPr marL="0" indent="0">
              <a:buNone/>
            </a:pPr>
            <a:endParaRPr lang="en-US" sz="2000" b="1" dirty="0"/>
          </a:p>
          <a:p>
            <a:pPr marL="0" indent="0">
              <a:buNone/>
            </a:pPr>
            <a:endParaRPr lang="en-US" sz="2000" b="1" dirty="0"/>
          </a:p>
          <a:p>
            <a:pPr marL="0" indent="0">
              <a:buNone/>
            </a:pPr>
            <a:endParaRPr lang="en-US" sz="2000" b="1" dirty="0"/>
          </a:p>
          <a:p>
            <a:pPr marL="0" indent="0">
              <a:buNone/>
            </a:pPr>
            <a:endParaRPr lang="en-US" sz="2000" b="1" dirty="0"/>
          </a:p>
          <a:p>
            <a:pPr marL="0" indent="0">
              <a:buNone/>
            </a:pPr>
            <a:endParaRPr lang="en-US" sz="2000" b="1" dirty="0"/>
          </a:p>
          <a:p>
            <a:pPr marL="0" indent="0">
              <a:buNone/>
            </a:pPr>
            <a:endParaRPr lang="en-US" sz="2000" b="1" dirty="0"/>
          </a:p>
          <a:p>
            <a:pPr marL="0" indent="0">
              <a:buNone/>
            </a:pPr>
            <a:endParaRPr lang="en-US" sz="2000" b="1" dirty="0"/>
          </a:p>
          <a:p>
            <a:pPr marL="0" indent="0">
              <a:buNone/>
            </a:pPr>
            <a:endParaRPr lang="en-US" sz="2000" b="1" dirty="0"/>
          </a:p>
          <a:p>
            <a:pPr marL="0" indent="0">
              <a:buNone/>
            </a:pPr>
            <a:r>
              <a:rPr lang="en-US" sz="2000" b="1" dirty="0"/>
              <a:t>                                                                                                </a:t>
            </a:r>
            <a:r>
              <a:rPr lang="en-US" sz="12800" b="1" dirty="0">
                <a:latin typeface="Book Antiqua" panose="02040602050305030304" pitchFamily="18" charset="0"/>
              </a:rPr>
              <a:t>Yours</a:t>
            </a:r>
          </a:p>
          <a:p>
            <a:pPr marL="0" indent="0">
              <a:buNone/>
            </a:pPr>
            <a:endParaRPr lang="en-US" sz="7200" b="1" dirty="0">
              <a:latin typeface="Book Antiqua" panose="02040602050305030304" pitchFamily="18" charset="0"/>
            </a:endParaRPr>
          </a:p>
          <a:p>
            <a:pPr marL="0" indent="0">
              <a:buNone/>
            </a:pPr>
            <a:endParaRPr lang="en-US" sz="7200" b="1" dirty="0">
              <a:latin typeface="Book Antiqua" panose="02040602050305030304" pitchFamily="18" charset="0"/>
            </a:endParaRPr>
          </a:p>
          <a:p>
            <a:pPr marL="0" indent="0">
              <a:buNone/>
            </a:pPr>
            <a:endParaRPr lang="en-US" sz="7200" b="1" dirty="0">
              <a:latin typeface="Book Antiqua" panose="02040602050305030304" pitchFamily="18" charset="0"/>
            </a:endParaRPr>
          </a:p>
          <a:p>
            <a:pPr marL="0" indent="0">
              <a:buNone/>
            </a:pPr>
            <a:endParaRPr lang="en-US" sz="7200" b="1" dirty="0">
              <a:latin typeface="Book Antiqua" panose="02040602050305030304" pitchFamily="18" charset="0"/>
            </a:endParaRPr>
          </a:p>
          <a:p>
            <a:pPr marL="0" indent="0">
              <a:buNone/>
            </a:pPr>
            <a:endParaRPr lang="en-US" sz="7200" b="1" dirty="0">
              <a:latin typeface="Book Antiqua" panose="02040602050305030304" pitchFamily="18" charset="0"/>
            </a:endParaRPr>
          </a:p>
          <a:p>
            <a:pPr marL="0" indent="0">
              <a:buNone/>
            </a:pPr>
            <a:endParaRPr lang="en-US" sz="7200" b="1" dirty="0">
              <a:latin typeface="Book Antiqua" panose="02040602050305030304" pitchFamily="18" charset="0"/>
            </a:endParaRPr>
          </a:p>
          <a:p>
            <a:pPr marL="0" indent="0">
              <a:buNone/>
            </a:pPr>
            <a:endParaRPr lang="en-US" sz="7200" b="1" dirty="0">
              <a:latin typeface="Book Antiqua" panose="02040602050305030304" pitchFamily="18" charset="0"/>
            </a:endParaRPr>
          </a:p>
          <a:p>
            <a:pPr marL="0" indent="0">
              <a:buNone/>
            </a:pPr>
            <a:endParaRPr lang="en-US" sz="7200" b="1" dirty="0">
              <a:latin typeface="Book Antiqua" panose="02040602050305030304" pitchFamily="18" charset="0"/>
            </a:endParaRPr>
          </a:p>
          <a:p>
            <a:pPr marL="0" indent="0">
              <a:buNone/>
            </a:pPr>
            <a:endParaRPr lang="en-US" sz="7200" b="1" dirty="0">
              <a:latin typeface="Book Antiqua" panose="02040602050305030304" pitchFamily="18" charset="0"/>
            </a:endParaRPr>
          </a:p>
          <a:p>
            <a:pPr marL="0" indent="0">
              <a:buNone/>
            </a:pPr>
            <a:endParaRPr lang="en-US" sz="7200" b="1" dirty="0">
              <a:latin typeface="Book Antiqua" panose="02040602050305030304" pitchFamily="18" charset="0"/>
            </a:endParaRPr>
          </a:p>
          <a:p>
            <a:pPr marL="0" indent="0">
              <a:buNone/>
            </a:pPr>
            <a:endParaRPr lang="en-US" sz="7200" b="1" dirty="0">
              <a:latin typeface="Book Antiqua" panose="02040602050305030304" pitchFamily="18" charset="0"/>
            </a:endParaRPr>
          </a:p>
          <a:p>
            <a:pPr marL="0" indent="0">
              <a:buNone/>
            </a:pPr>
            <a:endParaRPr lang="en-US" sz="2000" b="1" dirty="0"/>
          </a:p>
          <a:p>
            <a:pPr marL="0" indent="0">
              <a:buNone/>
            </a:pPr>
            <a:endParaRPr lang="en-US" sz="2000" b="1" dirty="0"/>
          </a:p>
          <a:p>
            <a:pPr marL="0" indent="0">
              <a:buNone/>
            </a:pPr>
            <a:endParaRPr lang="en-US" sz="2000" b="1" dirty="0"/>
          </a:p>
          <a:p>
            <a:pPr marL="0" indent="0">
              <a:buNone/>
            </a:pPr>
            <a:endParaRPr lang="en-US" sz="2000" b="1" dirty="0"/>
          </a:p>
          <a:p>
            <a:pPr marL="0" indent="0">
              <a:buNone/>
            </a:pPr>
            <a:endParaRPr lang="en-US" sz="2000" b="1" dirty="0"/>
          </a:p>
          <a:p>
            <a:pPr marL="0" indent="0">
              <a:buNone/>
            </a:pPr>
            <a:endParaRPr lang="en-US" sz="2000" b="1" dirty="0"/>
          </a:p>
          <a:p>
            <a:pPr marL="0" indent="0">
              <a:buNone/>
            </a:pPr>
            <a:endParaRPr lang="en-US" sz="2000" b="1" dirty="0"/>
          </a:p>
          <a:p>
            <a:pPr marL="0" indent="0">
              <a:buNone/>
            </a:pPr>
            <a:endParaRPr lang="en-US" sz="2000" b="1" dirty="0"/>
          </a:p>
          <a:p>
            <a:pPr marL="0" indent="0">
              <a:buNone/>
            </a:pPr>
            <a:endParaRPr lang="en-US" sz="2000" b="1"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Content Placeholder 3">
            <a:extLst>
              <a:ext uri="{FF2B5EF4-FFF2-40B4-BE49-F238E27FC236}">
                <a16:creationId xmlns:a16="http://schemas.microsoft.com/office/drawing/2014/main" id="{1F6A0C1E-2EAD-486B-81FC-26D7B2F45828}"/>
              </a:ext>
            </a:extLst>
          </p:cNvPr>
          <p:cNvSpPr>
            <a:spLocks noGrp="1"/>
          </p:cNvSpPr>
          <p:nvPr>
            <p:ph sz="half" idx="2"/>
          </p:nvPr>
        </p:nvSpPr>
        <p:spPr>
          <a:xfrm>
            <a:off x="5029200" y="1676400"/>
            <a:ext cx="3739896" cy="4947024"/>
          </a:xfrm>
        </p:spPr>
        <p:txBody>
          <a:bodyPr>
            <a:normAutofit fontScale="25000" lnSpcReduction="20000"/>
          </a:bodyPr>
          <a:lstStyle/>
          <a:p>
            <a:endParaRPr lang="en-US" sz="2000" b="1" dirty="0">
              <a:latin typeface="Book Antiqua" panose="02040602050305030304" pitchFamily="18" charset="0"/>
            </a:endParaRPr>
          </a:p>
          <a:p>
            <a:endParaRPr lang="en-US" sz="2000" b="1" dirty="0">
              <a:latin typeface="Book Antiqua" panose="02040602050305030304" pitchFamily="18" charset="0"/>
            </a:endParaRPr>
          </a:p>
          <a:p>
            <a:endParaRPr lang="en-US" sz="2000" b="1" dirty="0">
              <a:latin typeface="Book Antiqua" panose="02040602050305030304" pitchFamily="18" charset="0"/>
            </a:endParaRPr>
          </a:p>
          <a:p>
            <a:endParaRPr lang="en-US" sz="2000" b="1" dirty="0">
              <a:latin typeface="Book Antiqua" panose="02040602050305030304" pitchFamily="18" charset="0"/>
            </a:endParaRPr>
          </a:p>
          <a:p>
            <a:endParaRPr lang="en-US" sz="2000" b="1" dirty="0">
              <a:latin typeface="Book Antiqua" panose="02040602050305030304" pitchFamily="18" charset="0"/>
            </a:endParaRPr>
          </a:p>
          <a:p>
            <a:endParaRPr lang="en-US" sz="2000" b="1" dirty="0">
              <a:latin typeface="Book Antiqua" panose="02040602050305030304" pitchFamily="18" charset="0"/>
            </a:endParaRPr>
          </a:p>
          <a:p>
            <a:endParaRPr lang="en-US" sz="2000" b="1" dirty="0">
              <a:latin typeface="Book Antiqua" panose="02040602050305030304" pitchFamily="18" charset="0"/>
            </a:endParaRPr>
          </a:p>
          <a:p>
            <a:endParaRPr lang="en-US" sz="2000" b="1" dirty="0">
              <a:latin typeface="Book Antiqua" panose="02040602050305030304" pitchFamily="18" charset="0"/>
            </a:endParaRPr>
          </a:p>
          <a:p>
            <a:endParaRPr lang="en-US" sz="2000" b="1" dirty="0">
              <a:latin typeface="Book Antiqua" panose="02040602050305030304" pitchFamily="18" charset="0"/>
            </a:endParaRPr>
          </a:p>
          <a:p>
            <a:endParaRPr lang="en-US" sz="7200" b="1" dirty="0">
              <a:latin typeface="Book Antiqua" panose="02040602050305030304" pitchFamily="18" charset="0"/>
            </a:endParaRPr>
          </a:p>
          <a:p>
            <a:endParaRPr lang="en-US" sz="7200" b="1" dirty="0">
              <a:latin typeface="Book Antiqua" panose="02040602050305030304" pitchFamily="18" charset="0"/>
            </a:endParaRPr>
          </a:p>
          <a:p>
            <a:pPr marL="0" indent="0">
              <a:buNone/>
            </a:pPr>
            <a:r>
              <a:rPr lang="en-US" sz="12800" b="1" dirty="0">
                <a:latin typeface="Book Antiqua" panose="02040602050305030304" pitchFamily="18" charset="0"/>
              </a:rPr>
              <a:t>    Facilitators’</a:t>
            </a:r>
          </a:p>
          <a:p>
            <a:pPr marL="0" indent="0">
              <a:buNone/>
            </a:pPr>
            <a:endParaRPr lang="en-US" sz="7200" b="1" dirty="0">
              <a:latin typeface="Book Antiqua" panose="02040602050305030304" pitchFamily="18" charset="0"/>
            </a:endParaRPr>
          </a:p>
          <a:p>
            <a:pPr>
              <a:lnSpc>
                <a:spcPct val="120000"/>
              </a:lnSpc>
              <a:spcBef>
                <a:spcPts val="0"/>
              </a:spcBef>
              <a:spcAft>
                <a:spcPts val="0"/>
              </a:spcAft>
            </a:pPr>
            <a:r>
              <a:rPr lang="en-US" sz="9600" b="1" dirty="0">
                <a:latin typeface="Book Antiqua" panose="02040602050305030304" pitchFamily="18" charset="0"/>
              </a:rPr>
              <a:t>Full Participation</a:t>
            </a:r>
            <a:endParaRPr lang="en-US" sz="900" b="1" dirty="0">
              <a:latin typeface="Book Antiqua" panose="02040602050305030304" pitchFamily="18" charset="0"/>
            </a:endParaRPr>
          </a:p>
          <a:p>
            <a:pPr>
              <a:lnSpc>
                <a:spcPct val="120000"/>
              </a:lnSpc>
              <a:spcBef>
                <a:spcPts val="0"/>
              </a:spcBef>
              <a:spcAft>
                <a:spcPts val="0"/>
              </a:spcAft>
            </a:pPr>
            <a:endParaRPr lang="en-US" sz="9600" b="1" dirty="0">
              <a:latin typeface="Book Antiqua" panose="02040602050305030304" pitchFamily="18" charset="0"/>
            </a:endParaRPr>
          </a:p>
          <a:p>
            <a:pPr>
              <a:lnSpc>
                <a:spcPct val="120000"/>
              </a:lnSpc>
              <a:spcBef>
                <a:spcPts val="0"/>
              </a:spcBef>
              <a:spcAft>
                <a:spcPts val="0"/>
              </a:spcAft>
            </a:pPr>
            <a:r>
              <a:rPr lang="en-US" sz="9600" b="1" dirty="0">
                <a:latin typeface="Book Antiqua" panose="02040602050305030304" pitchFamily="18" charset="0"/>
              </a:rPr>
              <a:t>Mutual Respect</a:t>
            </a:r>
          </a:p>
          <a:p>
            <a:pPr>
              <a:lnSpc>
                <a:spcPct val="120000"/>
              </a:lnSpc>
              <a:spcBef>
                <a:spcPts val="0"/>
              </a:spcBef>
              <a:spcAft>
                <a:spcPts val="0"/>
              </a:spcAft>
            </a:pPr>
            <a:endParaRPr lang="en-US" sz="9600" b="1" dirty="0">
              <a:latin typeface="Book Antiqua" panose="02040602050305030304" pitchFamily="18" charset="0"/>
            </a:endParaRPr>
          </a:p>
          <a:p>
            <a:pPr>
              <a:lnSpc>
                <a:spcPct val="120000"/>
              </a:lnSpc>
              <a:spcBef>
                <a:spcPts val="0"/>
              </a:spcBef>
              <a:spcAft>
                <a:spcPts val="0"/>
              </a:spcAft>
            </a:pPr>
            <a:r>
              <a:rPr lang="en-US" sz="9600" b="1" dirty="0">
                <a:latin typeface="Book Antiqua" panose="02040602050305030304" pitchFamily="18" charset="0"/>
              </a:rPr>
              <a:t>Willingness to Consider Different Points of View</a:t>
            </a:r>
          </a:p>
          <a:p>
            <a:pPr>
              <a:lnSpc>
                <a:spcPct val="120000"/>
              </a:lnSpc>
              <a:spcBef>
                <a:spcPts val="0"/>
              </a:spcBef>
              <a:spcAft>
                <a:spcPts val="0"/>
              </a:spcAft>
            </a:pPr>
            <a:endParaRPr lang="en-US" sz="9600" b="1" dirty="0">
              <a:latin typeface="Book Antiqua" panose="02040602050305030304" pitchFamily="18" charset="0"/>
            </a:endParaRPr>
          </a:p>
          <a:p>
            <a:pPr>
              <a:lnSpc>
                <a:spcPct val="120000"/>
              </a:lnSpc>
              <a:spcBef>
                <a:spcPts val="0"/>
              </a:spcBef>
              <a:spcAft>
                <a:spcPts val="0"/>
              </a:spcAft>
            </a:pPr>
            <a:r>
              <a:rPr lang="en-US" sz="9600" b="1" dirty="0">
                <a:latin typeface="Book Antiqua" panose="02040602050305030304" pitchFamily="18" charset="0"/>
              </a:rPr>
              <a:t>Open Mind to New Ideas</a:t>
            </a:r>
          </a:p>
          <a:p>
            <a:pPr>
              <a:lnSpc>
                <a:spcPct val="120000"/>
              </a:lnSpc>
              <a:spcBef>
                <a:spcPts val="0"/>
              </a:spcBef>
              <a:spcAft>
                <a:spcPts val="0"/>
              </a:spcAft>
            </a:pPr>
            <a:endParaRPr lang="en-US" sz="9600" b="1" dirty="0">
              <a:latin typeface="Book Antiqua" panose="02040602050305030304" pitchFamily="18" charset="0"/>
            </a:endParaRPr>
          </a:p>
          <a:p>
            <a:pPr>
              <a:lnSpc>
                <a:spcPct val="120000"/>
              </a:lnSpc>
              <a:spcBef>
                <a:spcPts val="0"/>
              </a:spcBef>
              <a:spcAft>
                <a:spcPts val="0"/>
              </a:spcAft>
            </a:pPr>
            <a:r>
              <a:rPr lang="en-US" sz="9600" b="1" dirty="0">
                <a:latin typeface="Book Antiqua" panose="02040602050305030304" pitchFamily="18" charset="0"/>
              </a:rPr>
              <a:t>Having Fun</a:t>
            </a:r>
          </a:p>
          <a:p>
            <a:endParaRPr lang="en-US" sz="7200" b="1" dirty="0">
              <a:latin typeface="Book Antiqua" panose="02040602050305030304" pitchFamily="18" charset="0"/>
            </a:endParaRPr>
          </a:p>
          <a:p>
            <a:endParaRPr lang="en-US" sz="7200" b="1" dirty="0">
              <a:latin typeface="Book Antiqua" panose="02040602050305030304" pitchFamily="18" charset="0"/>
            </a:endParaRPr>
          </a:p>
          <a:p>
            <a:endParaRPr lang="en-US" sz="4500" b="1" dirty="0">
              <a:latin typeface="Book Antiqua" panose="02040602050305030304" pitchFamily="18" charset="0"/>
            </a:endParaRPr>
          </a:p>
          <a:p>
            <a:endParaRPr lang="en-US" sz="4500" b="1" dirty="0">
              <a:latin typeface="Book Antiqua" panose="02040602050305030304" pitchFamily="18" charset="0"/>
            </a:endParaRPr>
          </a:p>
          <a:p>
            <a:endParaRPr lang="en-US" sz="2000" b="1" dirty="0">
              <a:latin typeface="Book Antiqua" panose="02040602050305030304" pitchFamily="18" charset="0"/>
            </a:endParaRPr>
          </a:p>
          <a:p>
            <a:endParaRPr lang="en-US" sz="2000" b="1" dirty="0">
              <a:latin typeface="Book Antiqua" panose="02040602050305030304" pitchFamily="18" charset="0"/>
            </a:endParaRP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5" name="Footer Placeholder 4">
            <a:extLst>
              <a:ext uri="{FF2B5EF4-FFF2-40B4-BE49-F238E27FC236}">
                <a16:creationId xmlns:a16="http://schemas.microsoft.com/office/drawing/2014/main" id="{75C4072C-A2CC-436C-8FEC-D2D6BC27C05F}"/>
              </a:ext>
            </a:extLst>
          </p:cNvPr>
          <p:cNvSpPr>
            <a:spLocks noGrp="1"/>
          </p:cNvSpPr>
          <p:nvPr>
            <p:ph type="ftr" sz="quarter" idx="11"/>
          </p:nvPr>
        </p:nvSpPr>
        <p:spPr>
          <a:xfrm>
            <a:off x="1981200" y="6400800"/>
            <a:ext cx="5314517" cy="365125"/>
          </a:xfrm>
        </p:spPr>
        <p:txBody>
          <a:bodyPr/>
          <a:lstStyle/>
          <a:p>
            <a:pPr>
              <a:defRPr/>
            </a:pPr>
            <a:r>
              <a:rPr lang="pl-PL" altLang="en-US" sz="1000"/>
              <a:t>© September 10, 2024  CGP: Dr. Bernie Tracy &amp; Niki Rowe</a:t>
            </a:r>
            <a:endParaRPr lang="en-US" altLang="en-US" dirty="0"/>
          </a:p>
        </p:txBody>
      </p:sp>
      <p:sp>
        <p:nvSpPr>
          <p:cNvPr id="6" name="Slide Number Placeholder 5">
            <a:extLst>
              <a:ext uri="{FF2B5EF4-FFF2-40B4-BE49-F238E27FC236}">
                <a16:creationId xmlns:a16="http://schemas.microsoft.com/office/drawing/2014/main" id="{B4ABCFE6-C302-41A1-B4C2-AF554D2D2D18}"/>
              </a:ext>
            </a:extLst>
          </p:cNvPr>
          <p:cNvSpPr>
            <a:spLocks noGrp="1"/>
          </p:cNvSpPr>
          <p:nvPr>
            <p:ph type="sldNum" sz="quarter" idx="12"/>
          </p:nvPr>
        </p:nvSpPr>
        <p:spPr>
          <a:xfrm>
            <a:off x="8259339" y="6118104"/>
            <a:ext cx="413483" cy="365125"/>
          </a:xfrm>
        </p:spPr>
        <p:txBody>
          <a:bodyPr/>
          <a:lstStyle/>
          <a:p>
            <a:fld id="{35F21052-B508-4EFD-BA58-4E64EF77DFED}" type="slidenum">
              <a:rPr lang="en-US" altLang="en-US" smtClean="0"/>
              <a:pPr/>
              <a:t>4</a:t>
            </a:fld>
            <a:endParaRPr lang="en-US" altLang="en-US" dirty="0"/>
          </a:p>
        </p:txBody>
      </p:sp>
      <p:sp>
        <p:nvSpPr>
          <p:cNvPr id="8" name="Footer Placeholder 7">
            <a:extLst>
              <a:ext uri="{FF2B5EF4-FFF2-40B4-BE49-F238E27FC236}">
                <a16:creationId xmlns:a16="http://schemas.microsoft.com/office/drawing/2014/main" id="{B85665D5-4FA6-C3D2-31A4-21B03054872A}"/>
              </a:ext>
            </a:extLst>
          </p:cNvPr>
          <p:cNvSpPr txBox="1">
            <a:spLocks/>
          </p:cNvSpPr>
          <p:nvPr/>
        </p:nvSpPr>
        <p:spPr>
          <a:xfrm rot="19090676">
            <a:off x="1336875" y="6237428"/>
            <a:ext cx="169693" cy="646331"/>
          </a:xfrm>
          <a:prstGeom prst="rect">
            <a:avLst/>
          </a:prstGeom>
        </p:spPr>
        <p:txBody>
          <a:bodyPr vert="horz" wrap="square" lIns="91440" tIns="45720" rIns="91440" bIns="45720" rtlCol="0" anchor="ctr">
            <a:spAutoFit/>
          </a:bodyPr>
          <a:lstStyle>
            <a:defPPr>
              <a:defRPr lang="en-US"/>
            </a:defPPr>
            <a:lvl1pPr marL="0" algn="l" defTabSz="457200" rtl="0" eaLnBrk="1" latinLnBrk="0" hangingPunct="1">
              <a:defRPr sz="1000" b="0" i="0" kern="1200">
                <a:solidFill>
                  <a:schemeClr val="tx1"/>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A</a:t>
            </a:r>
          </a:p>
          <a:p>
            <a:pPr algn="ctr"/>
            <a:r>
              <a:rPr lang="en-US" sz="12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T</a:t>
            </a:r>
          </a:p>
          <a:p>
            <a:pPr algn="ctr"/>
            <a:r>
              <a:rPr lang="en-US" sz="12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S</a:t>
            </a:r>
            <a:endParaRPr lang="en-US" sz="1200" dirty="0"/>
          </a:p>
        </p:txBody>
      </p:sp>
    </p:spTree>
    <p:extLst>
      <p:ext uri="{BB962C8B-B14F-4D97-AF65-F5344CB8AC3E}">
        <p14:creationId xmlns:p14="http://schemas.microsoft.com/office/powerpoint/2010/main" val="27863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3" end="13"/>
                                            </p:txEl>
                                          </p:spTgt>
                                        </p:tgtEl>
                                        <p:attrNameLst>
                                          <p:attrName>style.visibility</p:attrName>
                                        </p:attrNameLst>
                                      </p:cBhvr>
                                      <p:to>
                                        <p:strVal val="visible"/>
                                      </p:to>
                                    </p:set>
                                    <p:animEffect transition="in" filter="fade">
                                      <p:cBhvr>
                                        <p:cTn id="14" dur="1000"/>
                                        <p:tgtEl>
                                          <p:spTgt spid="3">
                                            <p:txEl>
                                              <p:pRg st="13" end="13"/>
                                            </p:txEl>
                                          </p:spTgt>
                                        </p:tgtEl>
                                      </p:cBhvr>
                                    </p:animEffect>
                                    <p:anim calcmode="lin" valueType="num">
                                      <p:cBhvr>
                                        <p:cTn id="15" dur="1000" fill="hold"/>
                                        <p:tgtEl>
                                          <p:spTgt spid="3">
                                            <p:txEl>
                                              <p:pRg st="13" end="1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3" end="1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11" end="11"/>
                                            </p:txEl>
                                          </p:spTgt>
                                        </p:tgtEl>
                                        <p:attrNameLst>
                                          <p:attrName>style.visibility</p:attrName>
                                        </p:attrNameLst>
                                      </p:cBhvr>
                                      <p:to>
                                        <p:strVal val="visible"/>
                                      </p:to>
                                    </p:set>
                                    <p:animEffect transition="in" filter="fade">
                                      <p:cBhvr>
                                        <p:cTn id="21" dur="1000"/>
                                        <p:tgtEl>
                                          <p:spTgt spid="4">
                                            <p:txEl>
                                              <p:pRg st="11" end="11"/>
                                            </p:txEl>
                                          </p:spTgt>
                                        </p:tgtEl>
                                      </p:cBhvr>
                                    </p:animEffect>
                                    <p:anim calcmode="lin" valueType="num">
                                      <p:cBhvr>
                                        <p:cTn id="22" dur="1000" fill="hold"/>
                                        <p:tgtEl>
                                          <p:spTgt spid="4">
                                            <p:txEl>
                                              <p:pRg st="11" end="11"/>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xEl>
                                              <p:pRg st="13" end="13"/>
                                            </p:txEl>
                                          </p:spTgt>
                                        </p:tgtEl>
                                        <p:attrNameLst>
                                          <p:attrName>style.visibility</p:attrName>
                                        </p:attrNameLst>
                                      </p:cBhvr>
                                      <p:to>
                                        <p:strVal val="visible"/>
                                      </p:to>
                                    </p:set>
                                    <p:animEffect transition="in" filter="fade">
                                      <p:cBhvr>
                                        <p:cTn id="28" dur="1000"/>
                                        <p:tgtEl>
                                          <p:spTgt spid="4">
                                            <p:txEl>
                                              <p:pRg st="13" end="13"/>
                                            </p:txEl>
                                          </p:spTgt>
                                        </p:tgtEl>
                                      </p:cBhvr>
                                    </p:animEffect>
                                    <p:anim calcmode="lin" valueType="num">
                                      <p:cBhvr>
                                        <p:cTn id="29" dur="1000" fill="hold"/>
                                        <p:tgtEl>
                                          <p:spTgt spid="4">
                                            <p:txEl>
                                              <p:pRg st="13" end="13"/>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13" end="1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
                                            <p:txEl>
                                              <p:pRg st="15" end="15"/>
                                            </p:txEl>
                                          </p:spTgt>
                                        </p:tgtEl>
                                        <p:attrNameLst>
                                          <p:attrName>style.visibility</p:attrName>
                                        </p:attrNameLst>
                                      </p:cBhvr>
                                      <p:to>
                                        <p:strVal val="visible"/>
                                      </p:to>
                                    </p:set>
                                    <p:animEffect transition="in" filter="fade">
                                      <p:cBhvr>
                                        <p:cTn id="35" dur="1000"/>
                                        <p:tgtEl>
                                          <p:spTgt spid="4">
                                            <p:txEl>
                                              <p:pRg st="15" end="15"/>
                                            </p:txEl>
                                          </p:spTgt>
                                        </p:tgtEl>
                                      </p:cBhvr>
                                    </p:animEffect>
                                    <p:anim calcmode="lin" valueType="num">
                                      <p:cBhvr>
                                        <p:cTn id="36" dur="1000" fill="hold"/>
                                        <p:tgtEl>
                                          <p:spTgt spid="4">
                                            <p:txEl>
                                              <p:pRg st="15" end="15"/>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15" end="1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4">
                                            <p:txEl>
                                              <p:pRg st="17" end="17"/>
                                            </p:txEl>
                                          </p:spTgt>
                                        </p:tgtEl>
                                        <p:attrNameLst>
                                          <p:attrName>style.visibility</p:attrName>
                                        </p:attrNameLst>
                                      </p:cBhvr>
                                      <p:to>
                                        <p:strVal val="visible"/>
                                      </p:to>
                                    </p:set>
                                    <p:animEffect transition="in" filter="fade">
                                      <p:cBhvr>
                                        <p:cTn id="42" dur="1000"/>
                                        <p:tgtEl>
                                          <p:spTgt spid="4">
                                            <p:txEl>
                                              <p:pRg st="17" end="17"/>
                                            </p:txEl>
                                          </p:spTgt>
                                        </p:tgtEl>
                                      </p:cBhvr>
                                    </p:animEffect>
                                    <p:anim calcmode="lin" valueType="num">
                                      <p:cBhvr>
                                        <p:cTn id="43" dur="1000" fill="hold"/>
                                        <p:tgtEl>
                                          <p:spTgt spid="4">
                                            <p:txEl>
                                              <p:pRg st="17" end="17"/>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17" end="17"/>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4">
                                            <p:txEl>
                                              <p:pRg st="19" end="19"/>
                                            </p:txEl>
                                          </p:spTgt>
                                        </p:tgtEl>
                                        <p:attrNameLst>
                                          <p:attrName>style.visibility</p:attrName>
                                        </p:attrNameLst>
                                      </p:cBhvr>
                                      <p:to>
                                        <p:strVal val="visible"/>
                                      </p:to>
                                    </p:set>
                                    <p:animEffect transition="in" filter="fade">
                                      <p:cBhvr>
                                        <p:cTn id="49" dur="1000"/>
                                        <p:tgtEl>
                                          <p:spTgt spid="4">
                                            <p:txEl>
                                              <p:pRg st="19" end="19"/>
                                            </p:txEl>
                                          </p:spTgt>
                                        </p:tgtEl>
                                      </p:cBhvr>
                                    </p:animEffect>
                                    <p:anim calcmode="lin" valueType="num">
                                      <p:cBhvr>
                                        <p:cTn id="50" dur="1000" fill="hold"/>
                                        <p:tgtEl>
                                          <p:spTgt spid="4">
                                            <p:txEl>
                                              <p:pRg st="19" end="19"/>
                                            </p:txEl>
                                          </p:spTgt>
                                        </p:tgtEl>
                                        <p:attrNameLst>
                                          <p:attrName>ppt_x</p:attrName>
                                        </p:attrNameLst>
                                      </p:cBhvr>
                                      <p:tavLst>
                                        <p:tav tm="0">
                                          <p:val>
                                            <p:strVal val="#ppt_x"/>
                                          </p:val>
                                        </p:tav>
                                        <p:tav tm="100000">
                                          <p:val>
                                            <p:strVal val="#ppt_x"/>
                                          </p:val>
                                        </p:tav>
                                      </p:tavLst>
                                    </p:anim>
                                    <p:anim calcmode="lin" valueType="num">
                                      <p:cBhvr>
                                        <p:cTn id="51" dur="1000" fill="hold"/>
                                        <p:tgtEl>
                                          <p:spTgt spid="4">
                                            <p:txEl>
                                              <p:pRg st="19" end="19"/>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4">
                                            <p:txEl>
                                              <p:pRg st="21" end="21"/>
                                            </p:txEl>
                                          </p:spTgt>
                                        </p:tgtEl>
                                        <p:attrNameLst>
                                          <p:attrName>style.visibility</p:attrName>
                                        </p:attrNameLst>
                                      </p:cBhvr>
                                      <p:to>
                                        <p:strVal val="visible"/>
                                      </p:to>
                                    </p:set>
                                    <p:animEffect transition="in" filter="fade">
                                      <p:cBhvr>
                                        <p:cTn id="56" dur="1000"/>
                                        <p:tgtEl>
                                          <p:spTgt spid="4">
                                            <p:txEl>
                                              <p:pRg st="21" end="21"/>
                                            </p:txEl>
                                          </p:spTgt>
                                        </p:tgtEl>
                                      </p:cBhvr>
                                    </p:animEffect>
                                    <p:anim calcmode="lin" valueType="num">
                                      <p:cBhvr>
                                        <p:cTn id="57" dur="1000" fill="hold"/>
                                        <p:tgtEl>
                                          <p:spTgt spid="4">
                                            <p:txEl>
                                              <p:pRg st="21" end="21"/>
                                            </p:txEl>
                                          </p:spTgt>
                                        </p:tgtEl>
                                        <p:attrNameLst>
                                          <p:attrName>ppt_x</p:attrName>
                                        </p:attrNameLst>
                                      </p:cBhvr>
                                      <p:tavLst>
                                        <p:tav tm="0">
                                          <p:val>
                                            <p:strVal val="#ppt_x"/>
                                          </p:val>
                                        </p:tav>
                                        <p:tav tm="100000">
                                          <p:val>
                                            <p:strVal val="#ppt_x"/>
                                          </p:val>
                                        </p:tav>
                                      </p:tavLst>
                                    </p:anim>
                                    <p:anim calcmode="lin" valueType="num">
                                      <p:cBhvr>
                                        <p:cTn id="58" dur="1000" fill="hold"/>
                                        <p:tgtEl>
                                          <p:spTgt spid="4">
                                            <p:txEl>
                                              <p:pRg st="21" end="2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C8643778-7F6C-4E8D-84D1-D5CDB99281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1D22F88D-6907-48AF-B024-346E855E0D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
            <a:ext cx="3302781"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p:cNvSpPr>
            <a:spLocks noGrp="1"/>
          </p:cNvSpPr>
          <p:nvPr>
            <p:ph type="title"/>
          </p:nvPr>
        </p:nvSpPr>
        <p:spPr>
          <a:xfrm>
            <a:off x="372084" y="685801"/>
            <a:ext cx="2057400" cy="5105400"/>
          </a:xfrm>
        </p:spPr>
        <p:txBody>
          <a:bodyPr>
            <a:normAutofit/>
          </a:bodyPr>
          <a:lstStyle/>
          <a:p>
            <a:pPr algn="l"/>
            <a:r>
              <a:rPr lang="en-US" sz="2800" b="1" dirty="0">
                <a:solidFill>
                  <a:srgbClr val="FFFFFF"/>
                </a:solidFill>
                <a:latin typeface="Book Antiqua" panose="02040602050305030304" pitchFamily="18" charset="0"/>
              </a:rPr>
              <a:t>CGP Workshop Goal</a:t>
            </a:r>
          </a:p>
        </p:txBody>
      </p:sp>
      <p:grpSp>
        <p:nvGrpSpPr>
          <p:cNvPr id="15" name="Group 14">
            <a:extLst>
              <a:ext uri="{FF2B5EF4-FFF2-40B4-BE49-F238E27FC236}">
                <a16:creationId xmlns:a16="http://schemas.microsoft.com/office/drawing/2014/main" id="{F3842748-48B5-4DD0-A06A-A31C74024A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486469" y="0"/>
            <a:ext cx="1827609" cy="6858001"/>
            <a:chOff x="1320800" y="0"/>
            <a:chExt cx="2436813" cy="6858001"/>
          </a:xfrm>
        </p:grpSpPr>
        <p:sp>
          <p:nvSpPr>
            <p:cNvPr id="16" name="Freeform 6">
              <a:extLst>
                <a:ext uri="{FF2B5EF4-FFF2-40B4-BE49-F238E27FC236}">
                  <a16:creationId xmlns:a16="http://schemas.microsoft.com/office/drawing/2014/main" id="{548E99BE-1071-4690-9B9C-07926CEE5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US"/>
            </a:p>
          </p:txBody>
        </p:sp>
        <p:sp>
          <p:nvSpPr>
            <p:cNvPr id="17" name="Freeform 7">
              <a:extLst>
                <a:ext uri="{FF2B5EF4-FFF2-40B4-BE49-F238E27FC236}">
                  <a16:creationId xmlns:a16="http://schemas.microsoft.com/office/drawing/2014/main" id="{9301F039-B467-413A-B25C-770E51069D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US"/>
            </a:p>
          </p:txBody>
        </p:sp>
        <p:sp>
          <p:nvSpPr>
            <p:cNvPr id="18" name="Freeform 8">
              <a:extLst>
                <a:ext uri="{FF2B5EF4-FFF2-40B4-BE49-F238E27FC236}">
                  <a16:creationId xmlns:a16="http://schemas.microsoft.com/office/drawing/2014/main" id="{9F06AEC1-5558-49E8-8CAC-FEBD00DF0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US"/>
            </a:p>
          </p:txBody>
        </p:sp>
        <p:sp>
          <p:nvSpPr>
            <p:cNvPr id="19" name="Freeform 9">
              <a:extLst>
                <a:ext uri="{FF2B5EF4-FFF2-40B4-BE49-F238E27FC236}">
                  <a16:creationId xmlns:a16="http://schemas.microsoft.com/office/drawing/2014/main" id="{D10B76B9-BA68-471E-B58C-ED91198A9F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US"/>
            </a:p>
          </p:txBody>
        </p:sp>
        <p:sp>
          <p:nvSpPr>
            <p:cNvPr id="20" name="Freeform 10">
              <a:extLst>
                <a:ext uri="{FF2B5EF4-FFF2-40B4-BE49-F238E27FC236}">
                  <a16:creationId xmlns:a16="http://schemas.microsoft.com/office/drawing/2014/main" id="{FEB3913B-54A3-490E-BA4B-5D0330990F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US"/>
            </a:p>
          </p:txBody>
        </p:sp>
        <p:sp>
          <p:nvSpPr>
            <p:cNvPr id="21" name="Freeform 11">
              <a:extLst>
                <a:ext uri="{FF2B5EF4-FFF2-40B4-BE49-F238E27FC236}">
                  <a16:creationId xmlns:a16="http://schemas.microsoft.com/office/drawing/2014/main" id="{F75DC961-08A4-46F8-8A80-2E1FB977E1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US"/>
            </a:p>
          </p:txBody>
        </p:sp>
      </p:grpSp>
      <p:sp>
        <p:nvSpPr>
          <p:cNvPr id="3" name="Content Placeholder 2"/>
          <p:cNvSpPr>
            <a:spLocks noGrp="1"/>
          </p:cNvSpPr>
          <p:nvPr>
            <p:ph idx="1"/>
          </p:nvPr>
        </p:nvSpPr>
        <p:spPr>
          <a:xfrm>
            <a:off x="3464997" y="685800"/>
            <a:ext cx="5526603" cy="5197474"/>
          </a:xfrm>
        </p:spPr>
        <p:txBody>
          <a:bodyPr>
            <a:normAutofit/>
          </a:bodyPr>
          <a:lstStyle/>
          <a:p>
            <a:pPr>
              <a:buFont typeface="Wingdings" panose="05000000000000000000" pitchFamily="2" charset="2"/>
              <a:buChar char="Ø"/>
            </a:pPr>
            <a:endParaRPr lang="en-US" sz="1700" dirty="0">
              <a:latin typeface="Book Antiqua" panose="02040602050305030304" pitchFamily="18" charset="0"/>
            </a:endParaRPr>
          </a:p>
          <a:p>
            <a:pPr marL="0" indent="0">
              <a:buNone/>
            </a:pPr>
            <a:r>
              <a:rPr lang="en-US" sz="2800" b="1" dirty="0">
                <a:latin typeface="Book Antiqua" panose="02040602050305030304" pitchFamily="18" charset="0"/>
              </a:rPr>
              <a:t>Goal: </a:t>
            </a:r>
            <a:r>
              <a:rPr lang="en-US" sz="2000" b="1" dirty="0">
                <a:latin typeface="Book Antiqua" panose="02040602050305030304" pitchFamily="18" charset="0"/>
              </a:rPr>
              <a:t>Participants  Gain Awareness </a:t>
            </a:r>
            <a:r>
              <a:rPr lang="en-US" sz="1800" b="1" dirty="0">
                <a:latin typeface="Book Antiqua" panose="02040602050305030304" pitchFamily="18" charset="0"/>
              </a:rPr>
              <a:t>of </a:t>
            </a:r>
          </a:p>
          <a:p>
            <a:pPr marL="0" indent="0">
              <a:buNone/>
            </a:pPr>
            <a:r>
              <a:rPr lang="en-US" sz="1800" b="1" dirty="0">
                <a:latin typeface="Book Antiqua" panose="02040602050305030304" pitchFamily="18" charset="0"/>
              </a:rPr>
              <a:t>		 </a:t>
            </a:r>
            <a:r>
              <a:rPr lang="en-US" sz="2000" b="1" dirty="0">
                <a:latin typeface="Book Antiqua" panose="02040602050305030304" pitchFamily="18" charset="0"/>
              </a:rPr>
              <a:t>Fundamental </a:t>
            </a:r>
            <a:r>
              <a:rPr lang="en-US" sz="1800" b="1" dirty="0">
                <a:latin typeface="Book Antiqua" panose="02040602050305030304" pitchFamily="18" charset="0"/>
              </a:rPr>
              <a:t> </a:t>
            </a:r>
            <a:r>
              <a:rPr lang="en-US" sz="2000" b="1" dirty="0">
                <a:latin typeface="Book Antiqua" panose="02040602050305030304" pitchFamily="18" charset="0"/>
              </a:rPr>
              <a:t>Concepts &amp; Skills</a:t>
            </a:r>
          </a:p>
          <a:p>
            <a:pPr>
              <a:buFont typeface="Wingdings" panose="05000000000000000000" pitchFamily="2" charset="2"/>
              <a:buChar char="Ø"/>
            </a:pPr>
            <a:endParaRPr lang="en-US" sz="1800" b="1" dirty="0">
              <a:latin typeface="Book Antiqua" panose="02040602050305030304" pitchFamily="18" charset="0"/>
            </a:endParaRPr>
          </a:p>
          <a:p>
            <a:pPr>
              <a:buFont typeface="Wingdings" panose="05000000000000000000" pitchFamily="2" charset="2"/>
              <a:buChar char="Ø"/>
            </a:pPr>
            <a:endParaRPr lang="en-US" sz="1800" b="1" dirty="0">
              <a:latin typeface="Book Antiqua" panose="02040602050305030304" pitchFamily="18" charset="0"/>
            </a:endParaRPr>
          </a:p>
          <a:p>
            <a:pPr marL="0" indent="0">
              <a:buNone/>
            </a:pPr>
            <a:r>
              <a:rPr lang="en-US" sz="2800" b="1" dirty="0">
                <a:latin typeface="Book Antiqua" panose="02040602050305030304" pitchFamily="18" charset="0"/>
              </a:rPr>
              <a:t>Objectives: </a:t>
            </a:r>
            <a:r>
              <a:rPr lang="en-US" sz="2000" b="1" dirty="0">
                <a:latin typeface="Book Antiqua" panose="02040602050305030304" pitchFamily="18" charset="0"/>
              </a:rPr>
              <a:t>Participants will be able to:</a:t>
            </a:r>
          </a:p>
          <a:p>
            <a:pPr lvl="2">
              <a:buFont typeface="Wingdings" panose="05000000000000000000" pitchFamily="2" charset="2"/>
              <a:buChar char="§"/>
            </a:pPr>
            <a:r>
              <a:rPr lang="en-US" sz="2000" b="1" dirty="0">
                <a:latin typeface="Book Antiqua" panose="02040602050305030304" pitchFamily="18" charset="0"/>
              </a:rPr>
              <a:t>Discuss the value of Governing Collaboratively</a:t>
            </a:r>
          </a:p>
          <a:p>
            <a:pPr lvl="2">
              <a:buFont typeface="Wingdings" panose="05000000000000000000" pitchFamily="2" charset="2"/>
              <a:buChar char="§"/>
            </a:pPr>
            <a:r>
              <a:rPr lang="en-US" sz="2000" b="1" dirty="0">
                <a:latin typeface="Book Antiqua" panose="02040602050305030304" pitchFamily="18" charset="0"/>
              </a:rPr>
              <a:t>State the benefits of Interest Based Negotiations </a:t>
            </a:r>
          </a:p>
          <a:p>
            <a:pPr lvl="2">
              <a:buFont typeface="Wingdings" panose="05000000000000000000" pitchFamily="2" charset="2"/>
              <a:buChar char="§"/>
            </a:pPr>
            <a:r>
              <a:rPr lang="en-US" sz="2000" b="1" dirty="0">
                <a:latin typeface="Book Antiqua" panose="02040602050305030304" pitchFamily="18" charset="0"/>
              </a:rPr>
              <a:t>Use “Consensus-Building Communication Skills” </a:t>
            </a:r>
          </a:p>
          <a:p>
            <a:pPr marL="914400" lvl="2" indent="0">
              <a:buNone/>
            </a:pPr>
            <a:endParaRPr lang="en-US" sz="2000" b="1" dirty="0">
              <a:latin typeface="Book Antiqua" panose="02040602050305030304" pitchFamily="18" charset="0"/>
            </a:endParaRPr>
          </a:p>
          <a:p>
            <a:pPr marL="0" indent="0">
              <a:buNone/>
            </a:pPr>
            <a:endParaRPr lang="en-US" sz="1700" dirty="0">
              <a:latin typeface="Book Antiqua" panose="02040602050305030304" pitchFamily="18" charset="0"/>
            </a:endParaRPr>
          </a:p>
        </p:txBody>
      </p:sp>
      <p:sp>
        <p:nvSpPr>
          <p:cNvPr id="5" name="Footer Placeholder 4"/>
          <p:cNvSpPr>
            <a:spLocks noGrp="1"/>
          </p:cNvSpPr>
          <p:nvPr>
            <p:ph type="ftr" sz="quarter" idx="11"/>
          </p:nvPr>
        </p:nvSpPr>
        <p:spPr>
          <a:xfrm>
            <a:off x="4358841" y="5989637"/>
            <a:ext cx="3404514" cy="365125"/>
          </a:xfrm>
        </p:spPr>
        <p:txBody>
          <a:bodyPr>
            <a:normAutofit/>
          </a:bodyPr>
          <a:lstStyle/>
          <a:p>
            <a:pPr>
              <a:spcAft>
                <a:spcPts val="600"/>
              </a:spcAft>
              <a:defRPr/>
            </a:pPr>
            <a:r>
              <a:rPr lang="pl-PL" altLang="en-US" sz="1000" dirty="0"/>
              <a:t>© September 10, 2024  CGP: Dr. Bernie Tracy &amp; Niki Rowe</a:t>
            </a:r>
            <a:endParaRPr lang="en-US" altLang="en-US" dirty="0"/>
          </a:p>
        </p:txBody>
      </p:sp>
      <p:sp>
        <p:nvSpPr>
          <p:cNvPr id="4" name="Slide Number Placeholder 3"/>
          <p:cNvSpPr>
            <a:spLocks noGrp="1"/>
          </p:cNvSpPr>
          <p:nvPr>
            <p:ph type="sldNum" sz="quarter" idx="12"/>
          </p:nvPr>
        </p:nvSpPr>
        <p:spPr>
          <a:xfrm>
            <a:off x="8213892" y="5867131"/>
            <a:ext cx="413375" cy="365125"/>
          </a:xfrm>
        </p:spPr>
        <p:txBody>
          <a:bodyPr>
            <a:normAutofit/>
          </a:bodyPr>
          <a:lstStyle/>
          <a:p>
            <a:pPr>
              <a:spcAft>
                <a:spcPts val="600"/>
              </a:spcAft>
            </a:pPr>
            <a:fld id="{9F5490B7-965F-4455-9041-51ED97DA5184}" type="slidenum">
              <a:rPr lang="en-US" altLang="en-US" smtClean="0"/>
              <a:pPr>
                <a:spcAft>
                  <a:spcPts val="600"/>
                </a:spcAft>
              </a:pPr>
              <a:t>5</a:t>
            </a:fld>
            <a:endParaRPr lang="en-US" altLang="en-US"/>
          </a:p>
        </p:txBody>
      </p:sp>
      <p:sp>
        <p:nvSpPr>
          <p:cNvPr id="6" name="Rectangle 5"/>
          <p:cNvSpPr/>
          <p:nvPr/>
        </p:nvSpPr>
        <p:spPr>
          <a:xfrm rot="19256759">
            <a:off x="3614432" y="6010975"/>
            <a:ext cx="114443" cy="800219"/>
          </a:xfrm>
          <a:prstGeom prst="rect">
            <a:avLst/>
          </a:prstGeom>
        </p:spPr>
        <p:txBody>
          <a:bodyPr wrap="square">
            <a:spAutoFit/>
          </a:bodyPr>
          <a:lstStyle/>
          <a:p>
            <a:pPr algn="ctr">
              <a:spcAft>
                <a:spcPts val="600"/>
              </a:spcAft>
            </a:pPr>
            <a:r>
              <a:rPr lang="en-US" sz="12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A</a:t>
            </a:r>
            <a:endParaRPr lang="en-US" sz="1200" b="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a:p>
            <a:pPr algn="ctr">
              <a:spcAft>
                <a:spcPts val="600"/>
              </a:spcAft>
            </a:pPr>
            <a:r>
              <a:rPr lang="en-US" sz="12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T</a:t>
            </a:r>
            <a:endParaRPr lang="en-US" sz="1200" b="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a:p>
            <a:pPr algn="ctr">
              <a:spcAft>
                <a:spcPts val="600"/>
              </a:spcAft>
            </a:pPr>
            <a:r>
              <a:rPr lang="en-US" sz="12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S</a:t>
            </a:r>
            <a:endParaRPr lang="en-US" sz="1200"/>
          </a:p>
        </p:txBody>
      </p:sp>
    </p:spTree>
    <p:extLst>
      <p:ext uri="{BB962C8B-B14F-4D97-AF65-F5344CB8AC3E}">
        <p14:creationId xmlns:p14="http://schemas.microsoft.com/office/powerpoint/2010/main" val="2196657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1000"/>
                                        <p:tgtEl>
                                          <p:spTgt spid="3">
                                            <p:txEl>
                                              <p:pRg st="5" end="5"/>
                                            </p:txEl>
                                          </p:spTgt>
                                        </p:tgtEl>
                                      </p:cBhvr>
                                    </p:animEffect>
                                    <p:anim calcmode="lin" valueType="num">
                                      <p:cBhvr>
                                        <p:cTn id="2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5" end="5"/>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1000"/>
                                        <p:tgtEl>
                                          <p:spTgt spid="3">
                                            <p:txEl>
                                              <p:pRg st="6" end="6"/>
                                            </p:txEl>
                                          </p:spTgt>
                                        </p:tgtEl>
                                      </p:cBhvr>
                                    </p:animEffect>
                                    <p:anim calcmode="lin" valueType="num">
                                      <p:cBhvr>
                                        <p:cTn id="2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6" end="6"/>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Effect transition="in" filter="fade">
                                      <p:cBhvr>
                                        <p:cTn id="29" dur="1000"/>
                                        <p:tgtEl>
                                          <p:spTgt spid="3">
                                            <p:txEl>
                                              <p:pRg st="7" end="7"/>
                                            </p:txEl>
                                          </p:spTgt>
                                        </p:tgtEl>
                                      </p:cBhvr>
                                    </p:animEffect>
                                    <p:anim calcmode="lin" valueType="num">
                                      <p:cBhvr>
                                        <p:cTn id="3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7" end="7"/>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
                                            <p:txEl>
                                              <p:pRg st="8" end="8"/>
                                            </p:txEl>
                                          </p:spTgt>
                                        </p:tgtEl>
                                        <p:attrNameLst>
                                          <p:attrName>style.visibility</p:attrName>
                                        </p:attrNameLst>
                                      </p:cBhvr>
                                      <p:to>
                                        <p:strVal val="visible"/>
                                      </p:to>
                                    </p:set>
                                    <p:animEffect transition="in" filter="fade">
                                      <p:cBhvr>
                                        <p:cTn id="34" dur="1000"/>
                                        <p:tgtEl>
                                          <p:spTgt spid="3">
                                            <p:txEl>
                                              <p:pRg st="8" end="8"/>
                                            </p:txEl>
                                          </p:spTgt>
                                        </p:tgtEl>
                                      </p:cBhvr>
                                    </p:animEffect>
                                    <p:anim calcmode="lin" valueType="num">
                                      <p:cBhvr>
                                        <p:cTn id="35"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533400" y="304800"/>
            <a:ext cx="8042275" cy="730250"/>
          </a:xfrm>
        </p:spPr>
        <p:txBody>
          <a:bodyPr/>
          <a:lstStyle/>
          <a:p>
            <a:r>
              <a:rPr lang="en-US" altLang="en-US" sz="3600" b="1" dirty="0">
                <a:solidFill>
                  <a:srgbClr val="002060"/>
                </a:solidFill>
                <a:latin typeface="Book Antiqua" panose="02040602050305030304" pitchFamily="18" charset="0"/>
                <a:ea typeface="ＭＳ Ｐゴシック" panose="020B0600070205080204" pitchFamily="34" charset="-128"/>
              </a:rPr>
              <a:t>Positions to Interests Demo</a:t>
            </a:r>
          </a:p>
        </p:txBody>
      </p:sp>
      <p:sp>
        <p:nvSpPr>
          <p:cNvPr id="13315" name="Content Placeholder 2"/>
          <p:cNvSpPr>
            <a:spLocks noGrp="1"/>
          </p:cNvSpPr>
          <p:nvPr>
            <p:ph idx="1"/>
          </p:nvPr>
        </p:nvSpPr>
        <p:spPr>
          <a:xfrm>
            <a:off x="685800" y="1695959"/>
            <a:ext cx="7848600" cy="4648200"/>
          </a:xfrm>
        </p:spPr>
        <p:txBody>
          <a:bodyPr>
            <a:normAutofit lnSpcReduction="10000"/>
          </a:bodyPr>
          <a:lstStyle/>
          <a:p>
            <a:pPr marL="349250" lvl="1" indent="0">
              <a:buFont typeface="Wingdings 2" panose="05020102010507070707" pitchFamily="18" charset="2"/>
              <a:buNone/>
            </a:pPr>
            <a:r>
              <a:rPr lang="en-US" altLang="en-US" sz="2400" b="1" dirty="0">
                <a:solidFill>
                  <a:schemeClr val="accent1">
                    <a:lumMod val="50000"/>
                  </a:schemeClr>
                </a:solidFill>
                <a:latin typeface="Book Antiqua" panose="02040602050305030304" pitchFamily="18" charset="0"/>
                <a:ea typeface="ＭＳ Ｐゴシック" panose="020B0600070205080204" pitchFamily="34" charset="-128"/>
              </a:rPr>
              <a:t>A VENDOR ONLY HAS SIX ORANGES LEFT!</a:t>
            </a:r>
          </a:p>
          <a:p>
            <a:pPr marL="349250" lvl="1" indent="0">
              <a:buFont typeface="Wingdings 2" panose="05020102010507070707" pitchFamily="18" charset="2"/>
              <a:buNone/>
            </a:pPr>
            <a:endParaRPr lang="en-US" altLang="en-US" sz="2400" b="1" dirty="0">
              <a:solidFill>
                <a:schemeClr val="accent1">
                  <a:lumMod val="50000"/>
                </a:schemeClr>
              </a:solidFill>
              <a:latin typeface="Book Antiqua" panose="02040602050305030304" pitchFamily="18" charset="0"/>
              <a:ea typeface="ＭＳ Ｐゴシック" panose="020B0600070205080204" pitchFamily="34" charset="-128"/>
            </a:endParaRPr>
          </a:p>
          <a:p>
            <a:pPr marL="349250" lvl="1" indent="0">
              <a:buFont typeface="Wingdings 2" panose="05020102010507070707" pitchFamily="18" charset="2"/>
              <a:buNone/>
            </a:pPr>
            <a:r>
              <a:rPr lang="en-US" altLang="en-US" sz="2400" b="1" dirty="0">
                <a:solidFill>
                  <a:schemeClr val="accent1">
                    <a:lumMod val="50000"/>
                  </a:schemeClr>
                </a:solidFill>
                <a:latin typeface="Book Antiqua" panose="02040602050305030304" pitchFamily="18" charset="0"/>
                <a:ea typeface="ＭＳ Ｐゴシック" panose="020B0600070205080204" pitchFamily="34" charset="-128"/>
              </a:rPr>
              <a:t>TWO GOOD CUSTOMERS EACH WANT ALL SIX OF THE ORANGES.</a:t>
            </a:r>
          </a:p>
          <a:p>
            <a:pPr marL="349250" lvl="1" indent="0">
              <a:buFont typeface="Wingdings 2" panose="05020102010507070707" pitchFamily="18" charset="2"/>
              <a:buNone/>
            </a:pPr>
            <a:endParaRPr lang="en-US" altLang="en-US" sz="2400" b="1" dirty="0">
              <a:solidFill>
                <a:schemeClr val="accent1">
                  <a:lumMod val="50000"/>
                </a:schemeClr>
              </a:solidFill>
              <a:latin typeface="Book Antiqua" panose="02040602050305030304" pitchFamily="18" charset="0"/>
              <a:ea typeface="ＭＳ Ｐゴシック" panose="020B0600070205080204" pitchFamily="34" charset="-128"/>
            </a:endParaRPr>
          </a:p>
          <a:p>
            <a:pPr marL="349250" lvl="1" indent="0">
              <a:buFont typeface="Wingdings 2" panose="05020102010507070707" pitchFamily="18" charset="2"/>
              <a:buNone/>
            </a:pPr>
            <a:r>
              <a:rPr lang="en-US" altLang="en-US" sz="2400" b="1" dirty="0">
                <a:solidFill>
                  <a:schemeClr val="accent1">
                    <a:lumMod val="50000"/>
                  </a:schemeClr>
                </a:solidFill>
                <a:latin typeface="Book Antiqua" panose="02040602050305030304" pitchFamily="18" charset="0"/>
                <a:ea typeface="ＭＳ Ｐゴシック" panose="020B0600070205080204" pitchFamily="34" charset="-128"/>
              </a:rPr>
              <a:t>THE VENDOR DOESN’T  WANT TO ALIENATE EITHER ONE SO SHE ASKS THEM TO WORK IT OUT AND LET HER KNOW TO WHICH OF THEM SHE SHOULD SELL THE ORANGES.</a:t>
            </a:r>
          </a:p>
          <a:p>
            <a:pPr marL="349250" lvl="1" indent="0" algn="ctr">
              <a:buFont typeface="Wingdings 2" panose="05020102010507070707" pitchFamily="18" charset="2"/>
              <a:buNone/>
            </a:pPr>
            <a:endParaRPr lang="en-US" altLang="en-US" sz="2400" b="1" dirty="0">
              <a:solidFill>
                <a:srgbClr val="C00000"/>
              </a:solidFill>
              <a:latin typeface="Book Antiqua" panose="02040602050305030304" pitchFamily="18" charset="0"/>
              <a:ea typeface="ＭＳ Ｐゴシック" panose="020B0600070205080204" pitchFamily="34" charset="-128"/>
            </a:endParaRPr>
          </a:p>
          <a:p>
            <a:pPr marL="349250" lvl="1" indent="0" algn="ctr">
              <a:buFont typeface="Wingdings 2" panose="05020102010507070707" pitchFamily="18" charset="2"/>
              <a:buNone/>
            </a:pPr>
            <a:r>
              <a:rPr lang="en-US" altLang="en-US" sz="2400" b="1" dirty="0">
                <a:solidFill>
                  <a:srgbClr val="C00000"/>
                </a:solidFill>
                <a:latin typeface="Book Antiqua" panose="02040602050305030304" pitchFamily="18" charset="0"/>
                <a:ea typeface="ＭＳ Ｐゴシック" panose="020B0600070205080204" pitchFamily="34" charset="-128"/>
              </a:rPr>
              <a:t>GUESS WHO WINS?</a:t>
            </a:r>
          </a:p>
        </p:txBody>
      </p:sp>
      <p:sp>
        <p:nvSpPr>
          <p:cNvPr id="3" name="Slide Number Placeholder 2"/>
          <p:cNvSpPr>
            <a:spLocks noGrp="1"/>
          </p:cNvSpPr>
          <p:nvPr>
            <p:ph type="sldNum" sz="quarter" idx="12"/>
          </p:nvPr>
        </p:nvSpPr>
        <p:spPr/>
        <p:txBody>
          <a:bodyPr/>
          <a:lstStyle/>
          <a:p>
            <a:fld id="{9F5490B7-965F-4455-9041-51ED97DA5184}" type="slidenum">
              <a:rPr lang="en-US" altLang="en-US" smtClean="0"/>
              <a:pPr/>
              <a:t>6</a:t>
            </a:fld>
            <a:endParaRPr lang="en-US" altLang="en-US"/>
          </a:p>
        </p:txBody>
      </p:sp>
      <p:sp>
        <p:nvSpPr>
          <p:cNvPr id="9" name="Rectangle 8"/>
          <p:cNvSpPr/>
          <p:nvPr/>
        </p:nvSpPr>
        <p:spPr>
          <a:xfrm rot="18726030">
            <a:off x="1363922" y="6150132"/>
            <a:ext cx="114443" cy="646331"/>
          </a:xfrm>
          <a:prstGeom prst="rect">
            <a:avLst/>
          </a:prstGeom>
        </p:spPr>
        <p:txBody>
          <a:bodyPr wrap="square">
            <a:spAutoFit/>
          </a:bodyPr>
          <a:lstStyle/>
          <a:p>
            <a:pPr algn="ctr"/>
            <a:r>
              <a:rPr lang="en-US" sz="12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A</a:t>
            </a:r>
          </a:p>
          <a:p>
            <a:pPr algn="ctr"/>
            <a:r>
              <a:rPr lang="en-US" sz="12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T</a:t>
            </a:r>
          </a:p>
          <a:p>
            <a:pPr algn="ctr"/>
            <a:r>
              <a:rPr lang="en-US" sz="12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S</a:t>
            </a:r>
            <a:endParaRPr lang="en-US" sz="1200" dirty="0"/>
          </a:p>
        </p:txBody>
      </p:sp>
      <p:sp>
        <p:nvSpPr>
          <p:cNvPr id="2" name="Footer Placeholder 1"/>
          <p:cNvSpPr>
            <a:spLocks noGrp="1"/>
          </p:cNvSpPr>
          <p:nvPr>
            <p:ph type="ftr" sz="quarter" idx="11"/>
          </p:nvPr>
        </p:nvSpPr>
        <p:spPr>
          <a:xfrm>
            <a:off x="2057400" y="6483409"/>
            <a:ext cx="5314517" cy="365125"/>
          </a:xfrm>
        </p:spPr>
        <p:txBody>
          <a:bodyPr/>
          <a:lstStyle/>
          <a:p>
            <a:pPr>
              <a:defRPr/>
            </a:pPr>
            <a:r>
              <a:rPr lang="pl-PL" altLang="en-US" sz="1000"/>
              <a:t>© September 10, 2024  CGP: Dr. Bernie Tracy &amp; Niki Rowe</a:t>
            </a:r>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 calcmode="lin" valueType="num">
                                      <p:cBhvr additive="base">
                                        <p:cTn id="7" dur="500" fill="hold"/>
                                        <p:tgtEl>
                                          <p:spTgt spid="133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31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3315">
                                            <p:txEl>
                                              <p:pRg st="2" end="2"/>
                                            </p:txEl>
                                          </p:spTgt>
                                        </p:tgtEl>
                                        <p:attrNameLst>
                                          <p:attrName>style.visibility</p:attrName>
                                        </p:attrNameLst>
                                      </p:cBhvr>
                                      <p:to>
                                        <p:strVal val="visible"/>
                                      </p:to>
                                    </p:set>
                                    <p:anim calcmode="lin" valueType="num">
                                      <p:cBhvr additive="base">
                                        <p:cTn id="11" dur="500" fill="hold"/>
                                        <p:tgtEl>
                                          <p:spTgt spid="13315">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3315">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3315">
                                            <p:txEl>
                                              <p:pRg st="4" end="4"/>
                                            </p:txEl>
                                          </p:spTgt>
                                        </p:tgtEl>
                                        <p:attrNameLst>
                                          <p:attrName>style.visibility</p:attrName>
                                        </p:attrNameLst>
                                      </p:cBhvr>
                                      <p:to>
                                        <p:strVal val="visible"/>
                                      </p:to>
                                    </p:set>
                                    <p:anim calcmode="lin" valueType="num">
                                      <p:cBhvr additive="base">
                                        <p:cTn id="15" dur="500" fill="hold"/>
                                        <p:tgtEl>
                                          <p:spTgt spid="13315">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331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3315">
                                            <p:txEl>
                                              <p:pRg st="6" end="6"/>
                                            </p:txEl>
                                          </p:spTgt>
                                        </p:tgtEl>
                                        <p:attrNameLst>
                                          <p:attrName>style.visibility</p:attrName>
                                        </p:attrNameLst>
                                      </p:cBhvr>
                                      <p:to>
                                        <p:strVal val="visible"/>
                                      </p:to>
                                    </p:set>
                                    <p:anim calcmode="lin" valueType="num">
                                      <p:cBhvr additive="base">
                                        <p:cTn id="21" dur="500" fill="hold"/>
                                        <p:tgtEl>
                                          <p:spTgt spid="13315">
                                            <p:txEl>
                                              <p:pRg st="6" end="6"/>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331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Shape 119"/>
          <p:cNvSpPr txBox="1">
            <a:spLocks noGrp="1"/>
          </p:cNvSpPr>
          <p:nvPr>
            <p:ph type="title"/>
          </p:nvPr>
        </p:nvSpPr>
        <p:spPr>
          <a:xfrm>
            <a:off x="1219200" y="228600"/>
            <a:ext cx="7315200" cy="10236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sz="3600" b="1" dirty="0">
                <a:solidFill>
                  <a:srgbClr val="980000"/>
                </a:solidFill>
              </a:rPr>
              <a:t>   </a:t>
            </a:r>
            <a:r>
              <a:rPr lang="en" b="1" dirty="0">
                <a:solidFill>
                  <a:srgbClr val="980000"/>
                </a:solidFill>
              </a:rPr>
              <a:t>Parable of the Oranges</a:t>
            </a:r>
            <a:endParaRPr b="1" dirty="0">
              <a:solidFill>
                <a:srgbClr val="980000"/>
              </a:solidFill>
            </a:endParaRPr>
          </a:p>
        </p:txBody>
      </p:sp>
      <p:sp>
        <p:nvSpPr>
          <p:cNvPr id="120" name="Shape 120"/>
          <p:cNvSpPr txBox="1">
            <a:spLocks noGrp="1"/>
          </p:cNvSpPr>
          <p:nvPr>
            <p:ph type="body" idx="1"/>
          </p:nvPr>
        </p:nvSpPr>
        <p:spPr>
          <a:xfrm>
            <a:off x="471900" y="2558767"/>
            <a:ext cx="3999900" cy="3613600"/>
          </a:xfrm>
          <a:prstGeom prst="rect">
            <a:avLst/>
          </a:prstGeom>
          <a:effectLst>
            <a:outerShdw blurRad="57150" dist="19050" dir="5400000" algn="bl" rotWithShape="0">
              <a:srgbClr val="000000">
                <a:alpha val="50000"/>
              </a:srgbClr>
            </a:outerShdw>
            <a:reflection dist="38100" dir="5400000" fadeDir="5400012" sy="-100000" algn="bl" rotWithShape="0"/>
          </a:effectLst>
        </p:spPr>
        <p:txBody>
          <a:bodyPr spcFirstLastPara="1" wrap="square" lIns="91425" tIns="91425" rIns="91425" bIns="91425" anchor="t" anchorCtr="0">
            <a:noAutofit/>
          </a:bodyPr>
          <a:lstStyle/>
          <a:p>
            <a:pPr marL="0" lvl="0" indent="0">
              <a:spcBef>
                <a:spcPts val="0"/>
              </a:spcBef>
              <a:spcAft>
                <a:spcPts val="1600"/>
              </a:spcAft>
              <a:buNone/>
            </a:pPr>
            <a:endParaRPr/>
          </a:p>
        </p:txBody>
      </p:sp>
      <p:sp>
        <p:nvSpPr>
          <p:cNvPr id="121" name="Shape 121"/>
          <p:cNvSpPr txBox="1">
            <a:spLocks noGrp="1"/>
          </p:cNvSpPr>
          <p:nvPr>
            <p:ph type="body" idx="2"/>
          </p:nvPr>
        </p:nvSpPr>
        <p:spPr>
          <a:xfrm>
            <a:off x="5016450" y="3402600"/>
            <a:ext cx="3999900" cy="2769600"/>
          </a:xfrm>
          <a:prstGeom prst="rect">
            <a:avLst/>
          </a:prstGeom>
        </p:spPr>
        <p:txBody>
          <a:bodyPr spcFirstLastPara="1" wrap="square" lIns="91425" tIns="91425" rIns="91425" bIns="91425" anchor="t" anchorCtr="0">
            <a:noAutofit/>
          </a:bodyPr>
          <a:lstStyle/>
          <a:p>
            <a:pPr marL="0" lvl="0" indent="0">
              <a:spcBef>
                <a:spcPts val="0"/>
              </a:spcBef>
              <a:spcAft>
                <a:spcPts val="1600"/>
              </a:spcAft>
              <a:buNone/>
            </a:pPr>
            <a:endParaRPr/>
          </a:p>
        </p:txBody>
      </p:sp>
      <p:pic>
        <p:nvPicPr>
          <p:cNvPr id="122" name="Shape 122"/>
          <p:cNvPicPr preferRelativeResize="0"/>
          <p:nvPr/>
        </p:nvPicPr>
        <p:blipFill>
          <a:blip r:embed="rId3">
            <a:alphaModFix/>
          </a:blip>
          <a:stretch>
            <a:fillRect/>
          </a:stretch>
        </p:blipFill>
        <p:spPr>
          <a:xfrm>
            <a:off x="529300" y="2558767"/>
            <a:ext cx="3728176" cy="3613600"/>
          </a:xfrm>
          <a:prstGeom prst="rect">
            <a:avLst/>
          </a:prstGeom>
          <a:noFill/>
          <a:ln>
            <a:noFill/>
          </a:ln>
        </p:spPr>
      </p:pic>
      <p:pic>
        <p:nvPicPr>
          <p:cNvPr id="123" name="Shape 123"/>
          <p:cNvPicPr preferRelativeResize="0"/>
          <p:nvPr/>
        </p:nvPicPr>
        <p:blipFill>
          <a:blip r:embed="rId4">
            <a:alphaModFix/>
          </a:blip>
          <a:stretch>
            <a:fillRect/>
          </a:stretch>
        </p:blipFill>
        <p:spPr>
          <a:xfrm>
            <a:off x="4114801" y="1214633"/>
            <a:ext cx="2823926" cy="2688267"/>
          </a:xfrm>
          <a:prstGeom prst="rect">
            <a:avLst/>
          </a:prstGeom>
          <a:noFill/>
          <a:ln>
            <a:noFill/>
          </a:ln>
        </p:spPr>
      </p:pic>
      <p:pic>
        <p:nvPicPr>
          <p:cNvPr id="124" name="Shape 124"/>
          <p:cNvPicPr preferRelativeResize="0"/>
          <p:nvPr/>
        </p:nvPicPr>
        <p:blipFill>
          <a:blip r:embed="rId5">
            <a:alphaModFix/>
          </a:blip>
          <a:stretch>
            <a:fillRect/>
          </a:stretch>
        </p:blipFill>
        <p:spPr>
          <a:xfrm>
            <a:off x="6019800" y="3682134"/>
            <a:ext cx="2996551" cy="2424100"/>
          </a:xfrm>
          <a:prstGeom prst="rect">
            <a:avLst/>
          </a:prstGeom>
          <a:noFill/>
          <a:ln>
            <a:noFill/>
          </a:ln>
        </p:spPr>
      </p:pic>
      <p:sp>
        <p:nvSpPr>
          <p:cNvPr id="2" name="Slide Number Placeholder 1">
            <a:extLst>
              <a:ext uri="{FF2B5EF4-FFF2-40B4-BE49-F238E27FC236}">
                <a16:creationId xmlns:a16="http://schemas.microsoft.com/office/drawing/2014/main" id="{F381A03F-529F-DC02-BABE-5F02667E1390}"/>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7</a:t>
            </a:fld>
            <a:endParaRPr lang="en"/>
          </a:p>
        </p:txBody>
      </p:sp>
    </p:spTree>
    <p:extLst>
      <p:ext uri="{BB962C8B-B14F-4D97-AF65-F5344CB8AC3E}">
        <p14:creationId xmlns:p14="http://schemas.microsoft.com/office/powerpoint/2010/main" val="18818212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1752599"/>
          </a:xfrm>
        </p:spPr>
        <p:style>
          <a:lnRef idx="2">
            <a:schemeClr val="accent1">
              <a:shade val="50000"/>
            </a:schemeClr>
          </a:lnRef>
          <a:fillRef idx="1">
            <a:schemeClr val="accent1"/>
          </a:fillRef>
          <a:effectRef idx="0">
            <a:schemeClr val="accent1"/>
          </a:effectRef>
          <a:fontRef idx="minor">
            <a:schemeClr val="lt1"/>
          </a:fontRef>
        </p:style>
        <p:txBody>
          <a:bodyPr/>
          <a:lstStyle/>
          <a:p>
            <a:r>
              <a:rPr lang="en-US" b="1" dirty="0"/>
              <a:t>POSITIONS TO INTERESTS</a:t>
            </a:r>
            <a:br>
              <a:rPr lang="en-US" b="1" dirty="0"/>
            </a:br>
            <a:r>
              <a:rPr lang="en-US" sz="3600" b="1" dirty="0"/>
              <a:t>Needs Formula</a:t>
            </a:r>
          </a:p>
        </p:txBody>
      </p:sp>
      <p:sp>
        <p:nvSpPr>
          <p:cNvPr id="3" name="Text Placeholder 2"/>
          <p:cNvSpPr>
            <a:spLocks noGrp="1"/>
          </p:cNvSpPr>
          <p:nvPr>
            <p:ph type="body" idx="1"/>
          </p:nvPr>
        </p:nvSpPr>
        <p:spPr/>
        <p:txBody>
          <a:bodyPr/>
          <a:lstStyle/>
          <a:p>
            <a:r>
              <a:rPr lang="en-US" dirty="0">
                <a:solidFill>
                  <a:srgbClr val="C00000"/>
                </a:solidFill>
              </a:rPr>
              <a:t>WHAT’S A POSITION</a:t>
            </a:r>
            <a:r>
              <a:rPr lang="en-US" dirty="0"/>
              <a:t>	</a:t>
            </a:r>
          </a:p>
        </p:txBody>
      </p:sp>
      <p:sp>
        <p:nvSpPr>
          <p:cNvPr id="4" name="Content Placeholder 3"/>
          <p:cNvSpPr>
            <a:spLocks noGrp="1"/>
          </p:cNvSpPr>
          <p:nvPr>
            <p:ph sz="half" idx="2"/>
          </p:nvPr>
        </p:nvSpPr>
        <p:spPr>
          <a:xfrm>
            <a:off x="1113524" y="3409833"/>
            <a:ext cx="3672248" cy="2665259"/>
          </a:xfrm>
        </p:spPr>
        <p:style>
          <a:lnRef idx="2">
            <a:schemeClr val="accent1"/>
          </a:lnRef>
          <a:fillRef idx="1">
            <a:schemeClr val="lt1"/>
          </a:fillRef>
          <a:effectRef idx="0">
            <a:schemeClr val="accent1"/>
          </a:effectRef>
          <a:fontRef idx="minor">
            <a:schemeClr val="dk1"/>
          </a:fontRef>
        </p:style>
        <p:txBody>
          <a:bodyPr>
            <a:norm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0" indent="0" algn="ctr">
              <a:buNone/>
            </a:pPr>
            <a:r>
              <a:rPr lang="en-US" sz="2800" b="1" dirty="0">
                <a:ln>
                  <a:solidFill>
                    <a:schemeClr val="tx1"/>
                  </a:solidFill>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mj-lt"/>
              </a:rPr>
              <a:t>WANT</a:t>
            </a:r>
            <a:r>
              <a:rPr lang="en-US"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mj-lt"/>
              </a:rPr>
              <a:t>	</a:t>
            </a:r>
            <a:endParaRPr lang="en-US" sz="3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mj-lt"/>
            </a:endParaRPr>
          </a:p>
          <a:p>
            <a:pPr marL="0" indent="0" algn="ctr">
              <a:buNone/>
            </a:pPr>
            <a:r>
              <a:rPr lang="en-US" sz="2400" b="1" dirty="0">
                <a:ln>
                  <a:prstDash val="solid"/>
                </a:ln>
                <a:solidFill>
                  <a:srgbClr val="FF0000"/>
                </a:solidFill>
              </a:rPr>
              <a:t>What Do I Want?</a:t>
            </a:r>
          </a:p>
        </p:txBody>
      </p:sp>
      <p:sp>
        <p:nvSpPr>
          <p:cNvPr id="5" name="Text Placeholder 4"/>
          <p:cNvSpPr>
            <a:spLocks noGrp="1"/>
          </p:cNvSpPr>
          <p:nvPr>
            <p:ph type="body" sz="quarter" idx="3"/>
          </p:nvPr>
        </p:nvSpPr>
        <p:spPr>
          <a:xfrm>
            <a:off x="5161710" y="2667000"/>
            <a:ext cx="3601290" cy="576262"/>
          </a:xfrm>
        </p:spPr>
        <p:txBody>
          <a:bodyPr/>
          <a:lstStyle/>
          <a:p>
            <a:r>
              <a:rPr lang="en-US" dirty="0">
                <a:solidFill>
                  <a:srgbClr val="0070C0"/>
                </a:solidFill>
              </a:rPr>
              <a:t>WHAT’S AN INTEREST</a:t>
            </a:r>
          </a:p>
        </p:txBody>
      </p:sp>
      <p:sp>
        <p:nvSpPr>
          <p:cNvPr id="6" name="Content Placeholder 5"/>
          <p:cNvSpPr>
            <a:spLocks noGrp="1"/>
          </p:cNvSpPr>
          <p:nvPr>
            <p:ph sz="quarter" idx="4"/>
          </p:nvPr>
        </p:nvSpPr>
        <p:spPr>
          <a:xfrm>
            <a:off x="4953000" y="3361112"/>
            <a:ext cx="3672248" cy="2665259"/>
          </a:xfrm>
        </p:spPr>
        <p:style>
          <a:lnRef idx="2">
            <a:schemeClr val="accent4"/>
          </a:lnRef>
          <a:fillRef idx="1">
            <a:schemeClr val="lt1"/>
          </a:fillRef>
          <a:effectRef idx="0">
            <a:schemeClr val="accent4"/>
          </a:effectRef>
          <a:fontRef idx="minor">
            <a:schemeClr val="dk1"/>
          </a:fontRef>
        </p:style>
        <p:txBody>
          <a:bodyP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indent="0" algn="ctr">
              <a:buNone/>
            </a:pPr>
            <a:r>
              <a:rPr lang="en-US" sz="3200" b="1" cap="all" dirty="0">
                <a:ln w="0"/>
                <a:solidFill>
                  <a:schemeClr val="tx1"/>
                </a:solidFill>
                <a:effectLst>
                  <a:reflection blurRad="12700" stA="50000" endPos="50000" dist="5000" dir="5400000" sy="-100000" rotWithShape="0"/>
                </a:effectLst>
                <a:latin typeface="Corbel" panose="020B0503020204020204" pitchFamily="34" charset="0"/>
              </a:rPr>
              <a:t>NEED</a:t>
            </a:r>
            <a:endParaRPr lang="en-US" sz="32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orbel" panose="020B0503020204020204" pitchFamily="34" charset="0"/>
            </a:endParaRPr>
          </a:p>
          <a:p>
            <a:pPr marL="0" indent="0" algn="ctr">
              <a:buNone/>
            </a:pPr>
            <a:r>
              <a:rPr lang="en-US" sz="2000" b="1"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Book Antiqua" panose="02040602050305030304" pitchFamily="18" charset="0"/>
              </a:rPr>
              <a:t>Is Under The Want</a:t>
            </a:r>
          </a:p>
          <a:p>
            <a:pPr marL="0" indent="0" algn="ctr">
              <a:buNone/>
            </a:pPr>
            <a:endParaRPr lang="en-US" sz="2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Book Antiqua" panose="02040602050305030304" pitchFamily="18" charset="0"/>
            </a:endParaRPr>
          </a:p>
          <a:p>
            <a:pPr marL="0" indent="0" algn="ctr">
              <a:buNone/>
            </a:pPr>
            <a:r>
              <a:rPr lang="en-US" sz="3200" b="1" cap="all" dirty="0">
                <a:ln w="0"/>
                <a:solidFill>
                  <a:srgbClr val="FF0000"/>
                </a:solidFill>
                <a:effectLst>
                  <a:reflection blurRad="12700" stA="50000" endPos="50000" dist="5000" dir="5400000" sy="-100000" rotWithShape="0"/>
                </a:effectLst>
                <a:latin typeface="Book Antiqua" panose="02040602050305030304" pitchFamily="18" charset="0"/>
              </a:rPr>
              <a:t>impact?</a:t>
            </a:r>
          </a:p>
        </p:txBody>
      </p:sp>
      <p:sp>
        <p:nvSpPr>
          <p:cNvPr id="7" name="Footer Placeholder 6"/>
          <p:cNvSpPr>
            <a:spLocks noGrp="1"/>
          </p:cNvSpPr>
          <p:nvPr>
            <p:ph type="ftr" sz="quarter" idx="11"/>
          </p:nvPr>
        </p:nvSpPr>
        <p:spPr>
          <a:xfrm>
            <a:off x="2438400" y="6398643"/>
            <a:ext cx="5314517" cy="365125"/>
          </a:xfrm>
        </p:spPr>
        <p:txBody>
          <a:bodyPr/>
          <a:lstStyle/>
          <a:p>
            <a:pPr>
              <a:defRPr/>
            </a:pPr>
            <a:r>
              <a:rPr lang="pl-PL" altLang="en-US" sz="1000"/>
              <a:t>© September 10, 2024  CGP: Dr. Bernie Tracy &amp; Niki Rowe</a:t>
            </a:r>
            <a:endParaRPr lang="en-US" altLang="en-US" dirty="0"/>
          </a:p>
        </p:txBody>
      </p:sp>
      <p:sp>
        <p:nvSpPr>
          <p:cNvPr id="8" name="Slide Number Placeholder 7"/>
          <p:cNvSpPr>
            <a:spLocks noGrp="1"/>
          </p:cNvSpPr>
          <p:nvPr>
            <p:ph type="sldNum" sz="quarter" idx="12"/>
          </p:nvPr>
        </p:nvSpPr>
        <p:spPr/>
        <p:txBody>
          <a:bodyPr/>
          <a:lstStyle/>
          <a:p>
            <a:fld id="{FA4AEDEB-061C-4569-A718-5392F1D05D46}" type="slidenum">
              <a:rPr lang="en-US" altLang="en-US" smtClean="0"/>
              <a:pPr/>
              <a:t>8</a:t>
            </a:fld>
            <a:endParaRPr lang="en-US" altLang="en-US"/>
          </a:p>
        </p:txBody>
      </p:sp>
      <p:sp>
        <p:nvSpPr>
          <p:cNvPr id="9" name="Footer Placeholder 7">
            <a:extLst>
              <a:ext uri="{FF2B5EF4-FFF2-40B4-BE49-F238E27FC236}">
                <a16:creationId xmlns:a16="http://schemas.microsoft.com/office/drawing/2014/main" id="{AD4D5534-1E64-36D6-AA9D-068FD8C35BC5}"/>
              </a:ext>
            </a:extLst>
          </p:cNvPr>
          <p:cNvSpPr txBox="1">
            <a:spLocks/>
          </p:cNvSpPr>
          <p:nvPr/>
        </p:nvSpPr>
        <p:spPr>
          <a:xfrm rot="18734054">
            <a:off x="1389431" y="6258039"/>
            <a:ext cx="169693" cy="646331"/>
          </a:xfrm>
          <a:prstGeom prst="rect">
            <a:avLst/>
          </a:prstGeom>
        </p:spPr>
        <p:txBody>
          <a:bodyPr vert="horz" wrap="square" lIns="91440" tIns="45720" rIns="91440" bIns="45720" rtlCol="0" anchor="ctr">
            <a:spAutoFit/>
          </a:bodyPr>
          <a:lstStyle>
            <a:defPPr>
              <a:defRPr lang="en-US"/>
            </a:defPPr>
            <a:lvl1pPr marL="0" algn="l" defTabSz="457200" rtl="0" eaLnBrk="1" latinLnBrk="0" hangingPunct="1">
              <a:defRPr sz="1000" b="0" i="0" kern="1200">
                <a:solidFill>
                  <a:schemeClr val="tx1"/>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A</a:t>
            </a:r>
          </a:p>
          <a:p>
            <a:pPr algn="ctr"/>
            <a:r>
              <a:rPr lang="en-US" sz="12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T</a:t>
            </a:r>
          </a:p>
          <a:p>
            <a:pPr algn="ctr"/>
            <a:r>
              <a:rPr lang="en-US" sz="12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S</a:t>
            </a:r>
            <a:endParaRPr lang="en-US" sz="1200" dirty="0"/>
          </a:p>
        </p:txBody>
      </p:sp>
      <p:sp>
        <p:nvSpPr>
          <p:cNvPr id="10" name="Arrow: Right 9">
            <a:extLst>
              <a:ext uri="{FF2B5EF4-FFF2-40B4-BE49-F238E27FC236}">
                <a16:creationId xmlns:a16="http://schemas.microsoft.com/office/drawing/2014/main" id="{09ACD98B-1C51-2307-324F-21738C9AF2EA}"/>
              </a:ext>
            </a:extLst>
          </p:cNvPr>
          <p:cNvSpPr/>
          <p:nvPr/>
        </p:nvSpPr>
        <p:spPr>
          <a:xfrm>
            <a:off x="1177974" y="4386107"/>
            <a:ext cx="4353897" cy="125722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408A9F99-AB68-2249-B37B-80442D2456D2}"/>
              </a:ext>
            </a:extLst>
          </p:cNvPr>
          <p:cNvSpPr txBox="1"/>
          <p:nvPr/>
        </p:nvSpPr>
        <p:spPr>
          <a:xfrm>
            <a:off x="1201770" y="4742463"/>
            <a:ext cx="4330101" cy="461665"/>
          </a:xfrm>
          <a:prstGeom prst="rect">
            <a:avLst/>
          </a:prstGeom>
          <a:noFill/>
        </p:spPr>
        <p:txBody>
          <a:bodyPr wrap="square" rtlCol="0">
            <a:spAutoFit/>
          </a:bodyPr>
          <a:lstStyle/>
          <a:p>
            <a:r>
              <a:rPr lang="en-US" sz="2400" b="1" dirty="0">
                <a:solidFill>
                  <a:schemeClr val="bg1"/>
                </a:solidFill>
                <a:effectLst>
                  <a:outerShdw blurRad="38100" dist="38100" dir="2700000" algn="tl">
                    <a:srgbClr val="000000">
                      <a:alpha val="43137"/>
                    </a:srgbClr>
                  </a:outerShdw>
                </a:effectLst>
              </a:rPr>
              <a:t>What Difference Will It Make? </a:t>
            </a:r>
          </a:p>
        </p:txBody>
      </p:sp>
    </p:spTree>
    <p:extLst>
      <p:ext uri="{BB962C8B-B14F-4D97-AF65-F5344CB8AC3E}">
        <p14:creationId xmlns:p14="http://schemas.microsoft.com/office/powerpoint/2010/main" val="203079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down)">
                                      <p:cBhvr>
                                        <p:cTn id="12" dur="580">
                                          <p:stCondLst>
                                            <p:cond delay="0"/>
                                          </p:stCondLst>
                                        </p:cTn>
                                        <p:tgtEl>
                                          <p:spTgt spid="6">
                                            <p:txEl>
                                              <p:pRg st="0" end="0"/>
                                            </p:txEl>
                                          </p:spTgt>
                                        </p:tgtEl>
                                      </p:cBhvr>
                                    </p:animEffect>
                                    <p:anim calcmode="lin" valueType="num">
                                      <p:cBhvr>
                                        <p:cTn id="13" dur="1822" tmFilter="0,0; 0.14,0.36; 0.43,0.73; 0.71,0.91; 1.0,1.0">
                                          <p:stCondLst>
                                            <p:cond delay="0"/>
                                          </p:stCondLst>
                                        </p:cTn>
                                        <p:tgtEl>
                                          <p:spTgt spid="6">
                                            <p:txEl>
                                              <p:pRg st="0" end="0"/>
                                            </p:txEl>
                                          </p:spTgt>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6">
                                            <p:txEl>
                                              <p:pRg st="0" end="0"/>
                                            </p:txEl>
                                          </p:spTgt>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6">
                                            <p:txEl>
                                              <p:pRg st="0" end="0"/>
                                            </p:txEl>
                                          </p:spTgt>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6">
                                            <p:txEl>
                                              <p:pRg st="0" end="0"/>
                                            </p:txEl>
                                          </p:spTgt>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6">
                                            <p:txEl>
                                              <p:pRg st="0" end="0"/>
                                            </p:txEl>
                                          </p:spTgt>
                                        </p:tgtEl>
                                        <p:attrNameLst>
                                          <p:attrName>ppt_y</p:attrName>
                                        </p:attrNameLst>
                                      </p:cBhvr>
                                      <p:tavLst>
                                        <p:tav tm="0" fmla="#ppt_y-sin(pi*$)/81">
                                          <p:val>
                                            <p:fltVal val="0"/>
                                          </p:val>
                                        </p:tav>
                                        <p:tav tm="100000">
                                          <p:val>
                                            <p:fltVal val="1"/>
                                          </p:val>
                                        </p:tav>
                                      </p:tavLst>
                                    </p:anim>
                                    <p:animScale>
                                      <p:cBhvr>
                                        <p:cTn id="18" dur="26">
                                          <p:stCondLst>
                                            <p:cond delay="650"/>
                                          </p:stCondLst>
                                        </p:cTn>
                                        <p:tgtEl>
                                          <p:spTgt spid="6">
                                            <p:txEl>
                                              <p:pRg st="0" end="0"/>
                                            </p:txEl>
                                          </p:spTgt>
                                        </p:tgtEl>
                                      </p:cBhvr>
                                      <p:to x="100000" y="60000"/>
                                    </p:animScale>
                                    <p:animScale>
                                      <p:cBhvr>
                                        <p:cTn id="19" dur="166" decel="50000">
                                          <p:stCondLst>
                                            <p:cond delay="676"/>
                                          </p:stCondLst>
                                        </p:cTn>
                                        <p:tgtEl>
                                          <p:spTgt spid="6">
                                            <p:txEl>
                                              <p:pRg st="0" end="0"/>
                                            </p:txEl>
                                          </p:spTgt>
                                        </p:tgtEl>
                                      </p:cBhvr>
                                      <p:to x="100000" y="100000"/>
                                    </p:animScale>
                                    <p:animScale>
                                      <p:cBhvr>
                                        <p:cTn id="20" dur="26">
                                          <p:stCondLst>
                                            <p:cond delay="1312"/>
                                          </p:stCondLst>
                                        </p:cTn>
                                        <p:tgtEl>
                                          <p:spTgt spid="6">
                                            <p:txEl>
                                              <p:pRg st="0" end="0"/>
                                            </p:txEl>
                                          </p:spTgt>
                                        </p:tgtEl>
                                      </p:cBhvr>
                                      <p:to x="100000" y="80000"/>
                                    </p:animScale>
                                    <p:animScale>
                                      <p:cBhvr>
                                        <p:cTn id="21" dur="166" decel="50000">
                                          <p:stCondLst>
                                            <p:cond delay="1338"/>
                                          </p:stCondLst>
                                        </p:cTn>
                                        <p:tgtEl>
                                          <p:spTgt spid="6">
                                            <p:txEl>
                                              <p:pRg st="0" end="0"/>
                                            </p:txEl>
                                          </p:spTgt>
                                        </p:tgtEl>
                                      </p:cBhvr>
                                      <p:to x="100000" y="100000"/>
                                    </p:animScale>
                                    <p:animScale>
                                      <p:cBhvr>
                                        <p:cTn id="22" dur="26">
                                          <p:stCondLst>
                                            <p:cond delay="1642"/>
                                          </p:stCondLst>
                                        </p:cTn>
                                        <p:tgtEl>
                                          <p:spTgt spid="6">
                                            <p:txEl>
                                              <p:pRg st="0" end="0"/>
                                            </p:txEl>
                                          </p:spTgt>
                                        </p:tgtEl>
                                      </p:cBhvr>
                                      <p:to x="100000" y="90000"/>
                                    </p:animScale>
                                    <p:animScale>
                                      <p:cBhvr>
                                        <p:cTn id="23" dur="166" decel="50000">
                                          <p:stCondLst>
                                            <p:cond delay="1668"/>
                                          </p:stCondLst>
                                        </p:cTn>
                                        <p:tgtEl>
                                          <p:spTgt spid="6">
                                            <p:txEl>
                                              <p:pRg st="0" end="0"/>
                                            </p:txEl>
                                          </p:spTgt>
                                        </p:tgtEl>
                                      </p:cBhvr>
                                      <p:to x="100000" y="100000"/>
                                    </p:animScale>
                                    <p:animScale>
                                      <p:cBhvr>
                                        <p:cTn id="24" dur="26">
                                          <p:stCondLst>
                                            <p:cond delay="1808"/>
                                          </p:stCondLst>
                                        </p:cTn>
                                        <p:tgtEl>
                                          <p:spTgt spid="6">
                                            <p:txEl>
                                              <p:pRg st="0" end="0"/>
                                            </p:txEl>
                                          </p:spTgt>
                                        </p:tgtEl>
                                      </p:cBhvr>
                                      <p:to x="100000" y="95000"/>
                                    </p:animScale>
                                    <p:animScale>
                                      <p:cBhvr>
                                        <p:cTn id="25" dur="166" decel="50000">
                                          <p:stCondLst>
                                            <p:cond delay="1834"/>
                                          </p:stCondLst>
                                        </p:cTn>
                                        <p:tgtEl>
                                          <p:spTgt spid="6">
                                            <p:txEl>
                                              <p:pRg st="0" end="0"/>
                                            </p:txEl>
                                          </p:spTgt>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nodeType="clickEffect">
                                  <p:stCondLst>
                                    <p:cond delay="0"/>
                                  </p:stCondLst>
                                  <p:childTnLst>
                                    <p:set>
                                      <p:cBhvr>
                                        <p:cTn id="29" dur="1" fill="hold">
                                          <p:stCondLst>
                                            <p:cond delay="0"/>
                                          </p:stCondLst>
                                        </p:cTn>
                                        <p:tgtEl>
                                          <p:spTgt spid="6">
                                            <p:txEl>
                                              <p:pRg st="3" end="3"/>
                                            </p:txEl>
                                          </p:spTgt>
                                        </p:tgtEl>
                                        <p:attrNameLst>
                                          <p:attrName>style.visibility</p:attrName>
                                        </p:attrNameLst>
                                      </p:cBhvr>
                                      <p:to>
                                        <p:strVal val="visible"/>
                                      </p:to>
                                    </p:set>
                                    <p:animEffect transition="in" filter="wipe(down)">
                                      <p:cBhvr>
                                        <p:cTn id="30" dur="580">
                                          <p:stCondLst>
                                            <p:cond delay="0"/>
                                          </p:stCondLst>
                                        </p:cTn>
                                        <p:tgtEl>
                                          <p:spTgt spid="6">
                                            <p:txEl>
                                              <p:pRg st="3" end="3"/>
                                            </p:txEl>
                                          </p:spTgt>
                                        </p:tgtEl>
                                      </p:cBhvr>
                                    </p:animEffect>
                                    <p:anim calcmode="lin" valueType="num">
                                      <p:cBhvr>
                                        <p:cTn id="31" dur="1822" tmFilter="0,0; 0.14,0.36; 0.43,0.73; 0.71,0.91; 1.0,1.0">
                                          <p:stCondLst>
                                            <p:cond delay="0"/>
                                          </p:stCondLst>
                                        </p:cTn>
                                        <p:tgtEl>
                                          <p:spTgt spid="6">
                                            <p:txEl>
                                              <p:pRg st="3" end="3"/>
                                            </p:txEl>
                                          </p:spTgt>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6">
                                            <p:txEl>
                                              <p:pRg st="3" end="3"/>
                                            </p:txEl>
                                          </p:spTgt>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6">
                                            <p:txEl>
                                              <p:pRg st="3" end="3"/>
                                            </p:txEl>
                                          </p:spTgt>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6">
                                            <p:txEl>
                                              <p:pRg st="3" end="3"/>
                                            </p:txEl>
                                          </p:spTgt>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6">
                                            <p:txEl>
                                              <p:pRg st="3" end="3"/>
                                            </p:txEl>
                                          </p:spTgt>
                                        </p:tgtEl>
                                        <p:attrNameLst>
                                          <p:attrName>ppt_y</p:attrName>
                                        </p:attrNameLst>
                                      </p:cBhvr>
                                      <p:tavLst>
                                        <p:tav tm="0" fmla="#ppt_y-sin(pi*$)/81">
                                          <p:val>
                                            <p:fltVal val="0"/>
                                          </p:val>
                                        </p:tav>
                                        <p:tav tm="100000">
                                          <p:val>
                                            <p:fltVal val="1"/>
                                          </p:val>
                                        </p:tav>
                                      </p:tavLst>
                                    </p:anim>
                                    <p:animScale>
                                      <p:cBhvr>
                                        <p:cTn id="36" dur="26">
                                          <p:stCondLst>
                                            <p:cond delay="650"/>
                                          </p:stCondLst>
                                        </p:cTn>
                                        <p:tgtEl>
                                          <p:spTgt spid="6">
                                            <p:txEl>
                                              <p:pRg st="3" end="3"/>
                                            </p:txEl>
                                          </p:spTgt>
                                        </p:tgtEl>
                                      </p:cBhvr>
                                      <p:to x="100000" y="60000"/>
                                    </p:animScale>
                                    <p:animScale>
                                      <p:cBhvr>
                                        <p:cTn id="37" dur="166" decel="50000">
                                          <p:stCondLst>
                                            <p:cond delay="676"/>
                                          </p:stCondLst>
                                        </p:cTn>
                                        <p:tgtEl>
                                          <p:spTgt spid="6">
                                            <p:txEl>
                                              <p:pRg st="3" end="3"/>
                                            </p:txEl>
                                          </p:spTgt>
                                        </p:tgtEl>
                                      </p:cBhvr>
                                      <p:to x="100000" y="100000"/>
                                    </p:animScale>
                                    <p:animScale>
                                      <p:cBhvr>
                                        <p:cTn id="38" dur="26">
                                          <p:stCondLst>
                                            <p:cond delay="1312"/>
                                          </p:stCondLst>
                                        </p:cTn>
                                        <p:tgtEl>
                                          <p:spTgt spid="6">
                                            <p:txEl>
                                              <p:pRg st="3" end="3"/>
                                            </p:txEl>
                                          </p:spTgt>
                                        </p:tgtEl>
                                      </p:cBhvr>
                                      <p:to x="100000" y="80000"/>
                                    </p:animScale>
                                    <p:animScale>
                                      <p:cBhvr>
                                        <p:cTn id="39" dur="166" decel="50000">
                                          <p:stCondLst>
                                            <p:cond delay="1338"/>
                                          </p:stCondLst>
                                        </p:cTn>
                                        <p:tgtEl>
                                          <p:spTgt spid="6">
                                            <p:txEl>
                                              <p:pRg st="3" end="3"/>
                                            </p:txEl>
                                          </p:spTgt>
                                        </p:tgtEl>
                                      </p:cBhvr>
                                      <p:to x="100000" y="100000"/>
                                    </p:animScale>
                                    <p:animScale>
                                      <p:cBhvr>
                                        <p:cTn id="40" dur="26">
                                          <p:stCondLst>
                                            <p:cond delay="1642"/>
                                          </p:stCondLst>
                                        </p:cTn>
                                        <p:tgtEl>
                                          <p:spTgt spid="6">
                                            <p:txEl>
                                              <p:pRg st="3" end="3"/>
                                            </p:txEl>
                                          </p:spTgt>
                                        </p:tgtEl>
                                      </p:cBhvr>
                                      <p:to x="100000" y="90000"/>
                                    </p:animScale>
                                    <p:animScale>
                                      <p:cBhvr>
                                        <p:cTn id="41" dur="166" decel="50000">
                                          <p:stCondLst>
                                            <p:cond delay="1668"/>
                                          </p:stCondLst>
                                        </p:cTn>
                                        <p:tgtEl>
                                          <p:spTgt spid="6">
                                            <p:txEl>
                                              <p:pRg st="3" end="3"/>
                                            </p:txEl>
                                          </p:spTgt>
                                        </p:tgtEl>
                                      </p:cBhvr>
                                      <p:to x="100000" y="100000"/>
                                    </p:animScale>
                                    <p:animScale>
                                      <p:cBhvr>
                                        <p:cTn id="42" dur="26">
                                          <p:stCondLst>
                                            <p:cond delay="1808"/>
                                          </p:stCondLst>
                                        </p:cTn>
                                        <p:tgtEl>
                                          <p:spTgt spid="6">
                                            <p:txEl>
                                              <p:pRg st="3" end="3"/>
                                            </p:txEl>
                                          </p:spTgt>
                                        </p:tgtEl>
                                      </p:cBhvr>
                                      <p:to x="100000" y="95000"/>
                                    </p:animScale>
                                    <p:animScale>
                                      <p:cBhvr>
                                        <p:cTn id="43" dur="166" decel="50000">
                                          <p:stCondLst>
                                            <p:cond delay="1834"/>
                                          </p:stCondLst>
                                        </p:cTn>
                                        <p:tgtEl>
                                          <p:spTgt spid="6">
                                            <p:txEl>
                                              <p:pRg st="3" end="3"/>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5"/>
          <p:cNvSpPr>
            <a:spLocks noChangeArrowheads="1"/>
          </p:cNvSpPr>
          <p:nvPr/>
        </p:nvSpPr>
        <p:spPr bwMode="auto">
          <a:xfrm>
            <a:off x="304800" y="173832"/>
            <a:ext cx="9144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US" altLang="en-US" sz="3600" dirty="0">
                <a:solidFill>
                  <a:schemeClr val="accent1">
                    <a:lumMod val="75000"/>
                  </a:schemeClr>
                </a:solidFill>
                <a:ea typeface="+mn-ea"/>
                <a:cs typeface="+mn-cs"/>
              </a:rPr>
              <a:t> </a:t>
            </a:r>
            <a:r>
              <a:rPr lang="en-US" altLang="en-US" sz="3200" b="1" dirty="0">
                <a:solidFill>
                  <a:srgbClr val="002060"/>
                </a:solidFill>
                <a:latin typeface="Book Antiqua" panose="02040602050305030304" pitchFamily="18" charset="0"/>
                <a:ea typeface="+mn-ea"/>
                <a:cs typeface="+mn-cs"/>
              </a:rPr>
              <a:t>Transforming Position-Based Interactions</a:t>
            </a:r>
          </a:p>
        </p:txBody>
      </p:sp>
      <p:sp>
        <p:nvSpPr>
          <p:cNvPr id="15363" name="Text Box 7"/>
          <p:cNvSpPr txBox="1">
            <a:spLocks noChangeArrowheads="1"/>
          </p:cNvSpPr>
          <p:nvPr/>
        </p:nvSpPr>
        <p:spPr bwMode="auto">
          <a:xfrm>
            <a:off x="762000" y="1676400"/>
            <a:ext cx="1447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2800">
                <a:solidFill>
                  <a:schemeClr val="tx1"/>
                </a:solidFill>
                <a:latin typeface="Book Antiqua" charset="0"/>
                <a:ea typeface="ＭＳ Ｐゴシック" charset="0"/>
              </a:defRPr>
            </a:lvl1pPr>
            <a:lvl2pPr marL="742950" indent="-285750">
              <a:defRPr sz="2400">
                <a:solidFill>
                  <a:schemeClr val="tx1"/>
                </a:solidFill>
                <a:latin typeface="Book Antiqua" charset="0"/>
                <a:ea typeface="ＭＳ Ｐゴシック" charset="0"/>
              </a:defRPr>
            </a:lvl2pPr>
            <a:lvl3pPr marL="1143000">
              <a:defRPr sz="2200">
                <a:solidFill>
                  <a:schemeClr val="tx1"/>
                </a:solidFill>
                <a:latin typeface="Book Antiqua" charset="0"/>
                <a:ea typeface="ＭＳ Ｐゴシック" charset="0"/>
              </a:defRPr>
            </a:lvl3pPr>
            <a:lvl4pPr marL="1600200" indent="-228600">
              <a:defRPr sz="2000">
                <a:solidFill>
                  <a:schemeClr val="tx1"/>
                </a:solidFill>
                <a:latin typeface="Book Antiqua" charset="0"/>
                <a:ea typeface="ＭＳ Ｐゴシック" charset="0"/>
              </a:defRPr>
            </a:lvl4pPr>
            <a:lvl5pPr marL="2057400" indent="-228600">
              <a:defRPr sz="2000">
                <a:solidFill>
                  <a:schemeClr val="tx1"/>
                </a:solidFill>
                <a:latin typeface="Book Antiqua" charset="0"/>
                <a:ea typeface="ＭＳ Ｐゴシック" charset="0"/>
              </a:defRPr>
            </a:lvl5pPr>
            <a:lvl6pPr marL="2514600" indent="-228600" eaLnBrk="0" fontAlgn="base" hangingPunct="0">
              <a:spcAft>
                <a:spcPct val="0"/>
              </a:spcAft>
              <a:buFont typeface="Wingdings 2" charset="0"/>
              <a:buChar char=""/>
              <a:defRPr sz="2000">
                <a:solidFill>
                  <a:schemeClr val="tx1"/>
                </a:solidFill>
                <a:latin typeface="Book Antiqua" charset="0"/>
                <a:ea typeface="ＭＳ Ｐゴシック" charset="0"/>
              </a:defRPr>
            </a:lvl6pPr>
            <a:lvl7pPr marL="2971800" indent="-228600" eaLnBrk="0" fontAlgn="base" hangingPunct="0">
              <a:spcAft>
                <a:spcPct val="0"/>
              </a:spcAft>
              <a:buFont typeface="Wingdings 2" charset="0"/>
              <a:buChar char=""/>
              <a:defRPr sz="2000">
                <a:solidFill>
                  <a:schemeClr val="tx1"/>
                </a:solidFill>
                <a:latin typeface="Book Antiqua" charset="0"/>
                <a:ea typeface="ＭＳ Ｐゴシック" charset="0"/>
              </a:defRPr>
            </a:lvl7pPr>
            <a:lvl8pPr marL="3429000" indent="-228600" eaLnBrk="0" fontAlgn="base" hangingPunct="0">
              <a:spcAft>
                <a:spcPct val="0"/>
              </a:spcAft>
              <a:buFont typeface="Wingdings 2" charset="0"/>
              <a:buChar char=""/>
              <a:defRPr sz="2000">
                <a:solidFill>
                  <a:schemeClr val="tx1"/>
                </a:solidFill>
                <a:latin typeface="Book Antiqua" charset="0"/>
                <a:ea typeface="ＭＳ Ｐゴシック" charset="0"/>
              </a:defRPr>
            </a:lvl8pPr>
            <a:lvl9pPr marL="3886200" indent="-228600" eaLnBrk="0" fontAlgn="base" hangingPunct="0">
              <a:spcAft>
                <a:spcPct val="0"/>
              </a:spcAft>
              <a:buFont typeface="Wingdings 2" charset="0"/>
              <a:buChar char=""/>
              <a:defRPr sz="2000">
                <a:solidFill>
                  <a:schemeClr val="tx1"/>
                </a:solidFill>
                <a:latin typeface="Book Antiqua" charset="0"/>
                <a:ea typeface="ＭＳ Ｐゴシック" charset="0"/>
              </a:defRPr>
            </a:lvl9pPr>
          </a:lstStyle>
          <a:p>
            <a:pPr>
              <a:spcBef>
                <a:spcPct val="50000"/>
              </a:spcBef>
              <a:defRPr/>
            </a:pPr>
            <a:endParaRPr lang="en-US" sz="1800" dirty="0">
              <a:latin typeface="Arial" charset="0"/>
              <a:cs typeface="+mn-cs"/>
            </a:endParaRPr>
          </a:p>
        </p:txBody>
      </p:sp>
      <p:sp>
        <p:nvSpPr>
          <p:cNvPr id="16388" name="Text Box 8"/>
          <p:cNvSpPr txBox="1">
            <a:spLocks noChangeArrowheads="1"/>
          </p:cNvSpPr>
          <p:nvPr/>
        </p:nvSpPr>
        <p:spPr bwMode="auto">
          <a:xfrm>
            <a:off x="700444" y="4409333"/>
            <a:ext cx="2217723"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r>
              <a:rPr lang="en-US" altLang="en-US" sz="2000" b="1" i="1" dirty="0">
                <a:solidFill>
                  <a:srgbClr val="FF0000"/>
                </a:solidFill>
              </a:rPr>
              <a:t>BLAMING</a:t>
            </a:r>
            <a:endParaRPr lang="en-US" altLang="en-US" sz="2000" b="1" i="1" dirty="0">
              <a:solidFill>
                <a:srgbClr val="FF0000"/>
              </a:solidFill>
              <a:ea typeface="+mn-ea"/>
              <a:cs typeface="+mn-cs"/>
            </a:endParaRPr>
          </a:p>
          <a:p>
            <a:pPr eaLnBrk="1" hangingPunct="1">
              <a:defRPr/>
            </a:pPr>
            <a:r>
              <a:rPr lang="en-US" altLang="en-US" sz="2000" b="1" i="1" dirty="0">
                <a:solidFill>
                  <a:srgbClr val="FF0000"/>
                </a:solidFill>
              </a:rPr>
              <a:t>DEFENDING</a:t>
            </a:r>
            <a:endParaRPr lang="en-US" altLang="en-US" sz="2000" b="1" i="1" dirty="0">
              <a:solidFill>
                <a:srgbClr val="FF0000"/>
              </a:solidFill>
              <a:ea typeface="+mn-ea"/>
              <a:cs typeface="+mn-cs"/>
            </a:endParaRPr>
          </a:p>
          <a:p>
            <a:pPr eaLnBrk="1" hangingPunct="1">
              <a:defRPr/>
            </a:pPr>
            <a:r>
              <a:rPr lang="en-US" altLang="en-US" sz="2000" b="1" i="1" dirty="0">
                <a:solidFill>
                  <a:srgbClr val="FF0000"/>
                </a:solidFill>
              </a:rPr>
              <a:t>GUILT-TRIPPING</a:t>
            </a:r>
            <a:endParaRPr lang="en-US" altLang="en-US" sz="2000" b="1" i="1" dirty="0">
              <a:solidFill>
                <a:srgbClr val="FF0000"/>
              </a:solidFill>
              <a:ea typeface="+mn-ea"/>
              <a:cs typeface="+mn-cs"/>
            </a:endParaRPr>
          </a:p>
          <a:p>
            <a:pPr eaLnBrk="1" hangingPunct="1">
              <a:defRPr/>
            </a:pPr>
            <a:r>
              <a:rPr lang="en-US" altLang="en-US" sz="2000" b="1" i="1" dirty="0">
                <a:solidFill>
                  <a:srgbClr val="FF0000"/>
                </a:solidFill>
              </a:rPr>
              <a:t>COMPLAINING</a:t>
            </a:r>
            <a:endParaRPr lang="en-US" altLang="en-US" sz="2000" b="1" i="1" dirty="0">
              <a:solidFill>
                <a:srgbClr val="FF0000"/>
              </a:solidFill>
              <a:ea typeface="+mn-ea"/>
              <a:cs typeface="+mn-cs"/>
            </a:endParaRPr>
          </a:p>
        </p:txBody>
      </p:sp>
      <p:sp>
        <p:nvSpPr>
          <p:cNvPr id="16389" name="Text Box 9"/>
          <p:cNvSpPr txBox="1">
            <a:spLocks noChangeArrowheads="1"/>
          </p:cNvSpPr>
          <p:nvPr/>
        </p:nvSpPr>
        <p:spPr bwMode="auto">
          <a:xfrm>
            <a:off x="6221089" y="1960365"/>
            <a:ext cx="243840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r>
              <a:rPr lang="en-US" altLang="en-US" sz="2000" b="1" i="1" dirty="0">
                <a:solidFill>
                  <a:srgbClr val="0000FF"/>
                </a:solidFill>
              </a:rPr>
              <a:t>PROPOSING</a:t>
            </a:r>
            <a:endParaRPr lang="en-US" altLang="en-US" sz="2000" b="1" i="1" dirty="0">
              <a:solidFill>
                <a:srgbClr val="0000FF"/>
              </a:solidFill>
              <a:ea typeface="+mn-ea"/>
              <a:cs typeface="+mn-cs"/>
            </a:endParaRPr>
          </a:p>
          <a:p>
            <a:pPr eaLnBrk="1" hangingPunct="1">
              <a:defRPr/>
            </a:pPr>
            <a:r>
              <a:rPr lang="en-US" altLang="en-US" sz="2000" b="1" i="1" dirty="0">
                <a:solidFill>
                  <a:srgbClr val="0000FF"/>
                </a:solidFill>
                <a:ea typeface="+mn-ea"/>
                <a:cs typeface="+mn-cs"/>
              </a:rPr>
              <a:t>PROCESSING </a:t>
            </a:r>
            <a:endParaRPr lang="en-US" altLang="en-US" sz="2000" b="1" i="1" dirty="0">
              <a:solidFill>
                <a:srgbClr val="0000FF"/>
              </a:solidFill>
            </a:endParaRPr>
          </a:p>
          <a:p>
            <a:pPr eaLnBrk="1" hangingPunct="1">
              <a:defRPr/>
            </a:pPr>
            <a:r>
              <a:rPr lang="en-US" altLang="en-US" sz="2000" b="1" i="1" dirty="0">
                <a:solidFill>
                  <a:srgbClr val="0000FF"/>
                </a:solidFill>
                <a:ea typeface="+mn-ea"/>
                <a:cs typeface="+mn-cs"/>
              </a:rPr>
              <a:t>QUESTIONING</a:t>
            </a:r>
          </a:p>
          <a:p>
            <a:pPr eaLnBrk="1" hangingPunct="1">
              <a:defRPr/>
            </a:pPr>
            <a:r>
              <a:rPr lang="en-US" altLang="en-US" sz="2000" b="1" i="1" dirty="0">
                <a:solidFill>
                  <a:srgbClr val="0000FF"/>
                </a:solidFill>
              </a:rPr>
              <a:t>CLARIFYING</a:t>
            </a:r>
            <a:endParaRPr lang="en-US" altLang="en-US" sz="2000" b="1" i="1" dirty="0">
              <a:solidFill>
                <a:srgbClr val="0000FF"/>
              </a:solidFill>
              <a:ea typeface="+mn-ea"/>
              <a:cs typeface="+mn-cs"/>
            </a:endParaRPr>
          </a:p>
        </p:txBody>
      </p:sp>
      <p:sp>
        <p:nvSpPr>
          <p:cNvPr id="16390" name="Text Box 10"/>
          <p:cNvSpPr txBox="1">
            <a:spLocks noChangeArrowheads="1"/>
          </p:cNvSpPr>
          <p:nvPr/>
        </p:nvSpPr>
        <p:spPr bwMode="auto">
          <a:xfrm>
            <a:off x="880137" y="1448554"/>
            <a:ext cx="16383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r>
              <a:rPr lang="en-US" altLang="en-US" sz="2000" b="1" dirty="0">
                <a:solidFill>
                  <a:srgbClr val="800000"/>
                </a:solidFill>
                <a:ea typeface="+mn-ea"/>
                <a:cs typeface="+mn-cs"/>
              </a:rPr>
              <a:t>DEFENSIVE</a:t>
            </a:r>
          </a:p>
        </p:txBody>
      </p:sp>
      <p:sp>
        <p:nvSpPr>
          <p:cNvPr id="16391" name="Text Box 11"/>
          <p:cNvSpPr txBox="1">
            <a:spLocks noChangeArrowheads="1"/>
          </p:cNvSpPr>
          <p:nvPr/>
        </p:nvSpPr>
        <p:spPr bwMode="auto">
          <a:xfrm>
            <a:off x="518795" y="3797947"/>
            <a:ext cx="239395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r>
              <a:rPr lang="en-US" altLang="en-US" sz="2000" b="1" dirty="0">
                <a:solidFill>
                  <a:srgbClr val="800000"/>
                </a:solidFill>
                <a:ea typeface="+mn-ea"/>
                <a:cs typeface="+mn-cs"/>
              </a:rPr>
              <a:t>SELF-ABSORBED</a:t>
            </a:r>
          </a:p>
        </p:txBody>
      </p:sp>
      <p:sp>
        <p:nvSpPr>
          <p:cNvPr id="16392" name="Text Box 12"/>
          <p:cNvSpPr txBox="1">
            <a:spLocks noChangeArrowheads="1"/>
          </p:cNvSpPr>
          <p:nvPr/>
        </p:nvSpPr>
        <p:spPr bwMode="auto">
          <a:xfrm>
            <a:off x="6199768" y="1411930"/>
            <a:ext cx="1666875"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r>
              <a:rPr lang="en-US" altLang="en-US" sz="2000" b="1" dirty="0">
                <a:solidFill>
                  <a:srgbClr val="800000"/>
                </a:solidFill>
                <a:ea typeface="+mn-ea"/>
                <a:cs typeface="+mn-cs"/>
              </a:rPr>
              <a:t>PROACTIVE</a:t>
            </a:r>
          </a:p>
        </p:txBody>
      </p:sp>
      <p:sp>
        <p:nvSpPr>
          <p:cNvPr id="16393" name="Text Box 13"/>
          <p:cNvSpPr txBox="1">
            <a:spLocks noChangeArrowheads="1"/>
          </p:cNvSpPr>
          <p:nvPr/>
        </p:nvSpPr>
        <p:spPr bwMode="auto">
          <a:xfrm>
            <a:off x="6081494" y="3769320"/>
            <a:ext cx="1852613"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r>
              <a:rPr lang="en-US" altLang="en-US" sz="2000" b="1" dirty="0">
                <a:solidFill>
                  <a:srgbClr val="800000"/>
                </a:solidFill>
                <a:ea typeface="+mn-ea"/>
                <a:cs typeface="+mn-cs"/>
              </a:rPr>
              <a:t>RESPONSIVE</a:t>
            </a:r>
          </a:p>
        </p:txBody>
      </p:sp>
      <p:sp>
        <p:nvSpPr>
          <p:cNvPr id="14346" name="AutoShape 14"/>
          <p:cNvSpPr>
            <a:spLocks noChangeArrowheads="1"/>
          </p:cNvSpPr>
          <p:nvPr/>
        </p:nvSpPr>
        <p:spPr bwMode="auto">
          <a:xfrm>
            <a:off x="3207654" y="2073783"/>
            <a:ext cx="2743200" cy="685800"/>
          </a:xfrm>
          <a:prstGeom prst="curvedDownArrow">
            <a:avLst>
              <a:gd name="adj1" fmla="val 80000"/>
              <a:gd name="adj2" fmla="val 160000"/>
              <a:gd name="adj3" fmla="val 33333"/>
            </a:avLst>
          </a:prstGeom>
          <a:solidFill>
            <a:srgbClr val="FFC000"/>
          </a:solidFill>
          <a:ln w="9525">
            <a:solidFill>
              <a:schemeClr val="tx1"/>
            </a:solidFill>
            <a:miter lim="800000"/>
            <a:headEnd/>
            <a:tailEnd/>
          </a:ln>
        </p:spPr>
        <p:txBody>
          <a:bodyPr wrap="none" anchor="ctr"/>
          <a:lstStyle>
            <a:lvl1pPr eaLnBrk="0" hangingPunct="0">
              <a:spcBef>
                <a:spcPts val="2000"/>
              </a:spcBef>
              <a:buClr>
                <a:srgbClr val="ADDCF5"/>
              </a:buClr>
              <a:buSzPct val="110000"/>
              <a:buFont typeface="Wingdings 2" panose="05020102010507070707" pitchFamily="18" charset="2"/>
              <a:buChar char=""/>
              <a:defRPr sz="2400">
                <a:solidFill>
                  <a:srgbClr val="595959"/>
                </a:solidFill>
                <a:latin typeface="News Gothic MT" charset="0"/>
                <a:ea typeface="ＭＳ Ｐゴシック" panose="020B0600070205080204" pitchFamily="34" charset="-128"/>
              </a:defRPr>
            </a:lvl1pPr>
            <a:lvl2pPr marL="742950" indent="-285750" eaLnBrk="0" hangingPunct="0">
              <a:spcBef>
                <a:spcPts val="600"/>
              </a:spcBef>
              <a:buClr>
                <a:srgbClr val="26A3E6"/>
              </a:buClr>
              <a:buSzPct val="110000"/>
              <a:buFont typeface="Wingdings 2" panose="05020102010507070707" pitchFamily="18" charset="2"/>
              <a:buChar char=""/>
              <a:defRPr sz="2200">
                <a:solidFill>
                  <a:srgbClr val="595959"/>
                </a:solidFill>
                <a:latin typeface="News Gothic MT" charset="0"/>
                <a:ea typeface="ＭＳ Ｐゴシック" panose="020B0600070205080204" pitchFamily="34" charset="-128"/>
              </a:defRPr>
            </a:lvl2pPr>
            <a:lvl3pPr marL="1143000" indent="-228600" eaLnBrk="0" hangingPunct="0">
              <a:spcBef>
                <a:spcPts val="600"/>
              </a:spcBef>
              <a:buClr>
                <a:srgbClr val="ADDCF5"/>
              </a:buClr>
              <a:buSzPct val="110000"/>
              <a:buFont typeface="Wingdings 2" panose="05020102010507070707" pitchFamily="18" charset="2"/>
              <a:buChar char=""/>
              <a:defRPr sz="2000">
                <a:solidFill>
                  <a:srgbClr val="595959"/>
                </a:solidFill>
                <a:latin typeface="News Gothic MT" charset="0"/>
                <a:ea typeface="ＭＳ Ｐゴシック" panose="020B0600070205080204" pitchFamily="34" charset="-128"/>
              </a:defRPr>
            </a:lvl3pPr>
            <a:lvl4pPr marL="1600200" indent="-228600" eaLnBrk="0" hangingPunct="0">
              <a:spcBef>
                <a:spcPts val="600"/>
              </a:spcBef>
              <a:buClr>
                <a:srgbClr val="26A3E6"/>
              </a:buClr>
              <a:buSzPct val="110000"/>
              <a:buFont typeface="Wingdings 2" panose="05020102010507070707" pitchFamily="18" charset="2"/>
              <a:buChar char=""/>
              <a:defRPr>
                <a:solidFill>
                  <a:srgbClr val="595959"/>
                </a:solidFill>
                <a:latin typeface="News Gothic MT" charset="0"/>
                <a:ea typeface="ＭＳ Ｐゴシック" panose="020B0600070205080204" pitchFamily="34" charset="-128"/>
              </a:defRPr>
            </a:lvl4pPr>
            <a:lvl5pPr marL="2057400" indent="-228600" eaLnBrk="0" hangingPunct="0">
              <a:spcBef>
                <a:spcPts val="600"/>
              </a:spcBef>
              <a:buClr>
                <a:srgbClr val="ADDCF5"/>
              </a:buClr>
              <a:buSzPct val="110000"/>
              <a:buFont typeface="Wingdings 2" panose="05020102010507070707" pitchFamily="18" charset="2"/>
              <a:buChar char=""/>
              <a:defRPr>
                <a:solidFill>
                  <a:srgbClr val="595959"/>
                </a:solidFill>
                <a:latin typeface="News Gothic MT" charset="0"/>
                <a:ea typeface="ＭＳ Ｐゴシック" panose="020B0600070205080204" pitchFamily="34" charset="-128"/>
              </a:defRPr>
            </a:lvl5pPr>
            <a:lvl6pPr marL="2514600" indent="-228600" eaLnBrk="0" fontAlgn="base" hangingPunct="0">
              <a:spcBef>
                <a:spcPts val="600"/>
              </a:spcBef>
              <a:spcAft>
                <a:spcPct val="0"/>
              </a:spcAft>
              <a:buClr>
                <a:srgbClr val="ADDCF5"/>
              </a:buClr>
              <a:buSzPct val="110000"/>
              <a:buFont typeface="Wingdings 2" panose="05020102010507070707" pitchFamily="18" charset="2"/>
              <a:buChar char=""/>
              <a:defRPr>
                <a:solidFill>
                  <a:srgbClr val="595959"/>
                </a:solidFill>
                <a:latin typeface="News Gothic MT" charset="0"/>
                <a:ea typeface="ＭＳ Ｐゴシック" panose="020B0600070205080204" pitchFamily="34" charset="-128"/>
              </a:defRPr>
            </a:lvl6pPr>
            <a:lvl7pPr marL="2971800" indent="-228600" eaLnBrk="0" fontAlgn="base" hangingPunct="0">
              <a:spcBef>
                <a:spcPts val="600"/>
              </a:spcBef>
              <a:spcAft>
                <a:spcPct val="0"/>
              </a:spcAft>
              <a:buClr>
                <a:srgbClr val="ADDCF5"/>
              </a:buClr>
              <a:buSzPct val="110000"/>
              <a:buFont typeface="Wingdings 2" panose="05020102010507070707" pitchFamily="18" charset="2"/>
              <a:buChar char=""/>
              <a:defRPr>
                <a:solidFill>
                  <a:srgbClr val="595959"/>
                </a:solidFill>
                <a:latin typeface="News Gothic MT" charset="0"/>
                <a:ea typeface="ＭＳ Ｐゴシック" panose="020B0600070205080204" pitchFamily="34" charset="-128"/>
              </a:defRPr>
            </a:lvl7pPr>
            <a:lvl8pPr marL="3429000" indent="-228600" eaLnBrk="0" fontAlgn="base" hangingPunct="0">
              <a:spcBef>
                <a:spcPts val="600"/>
              </a:spcBef>
              <a:spcAft>
                <a:spcPct val="0"/>
              </a:spcAft>
              <a:buClr>
                <a:srgbClr val="ADDCF5"/>
              </a:buClr>
              <a:buSzPct val="110000"/>
              <a:buFont typeface="Wingdings 2" panose="05020102010507070707" pitchFamily="18" charset="2"/>
              <a:buChar char=""/>
              <a:defRPr>
                <a:solidFill>
                  <a:srgbClr val="595959"/>
                </a:solidFill>
                <a:latin typeface="News Gothic MT" charset="0"/>
                <a:ea typeface="ＭＳ Ｐゴシック" panose="020B0600070205080204" pitchFamily="34" charset="-128"/>
              </a:defRPr>
            </a:lvl8pPr>
            <a:lvl9pPr marL="3886200" indent="-228600" eaLnBrk="0" fontAlgn="base" hangingPunct="0">
              <a:spcBef>
                <a:spcPts val="600"/>
              </a:spcBef>
              <a:spcAft>
                <a:spcPct val="0"/>
              </a:spcAft>
              <a:buClr>
                <a:srgbClr val="ADDCF5"/>
              </a:buClr>
              <a:buSzPct val="110000"/>
              <a:buFont typeface="Wingdings 2" panose="05020102010507070707" pitchFamily="18" charset="2"/>
              <a:buChar char=""/>
              <a:defRPr>
                <a:solidFill>
                  <a:srgbClr val="595959"/>
                </a:solidFill>
                <a:latin typeface="News Gothic MT" charset="0"/>
                <a:ea typeface="ＭＳ Ｐゴシック" panose="020B0600070205080204" pitchFamily="34" charset="-128"/>
              </a:defRPr>
            </a:lvl9pPr>
          </a:lstStyle>
          <a:p>
            <a:pPr eaLnBrk="1" hangingPunct="1">
              <a:spcBef>
                <a:spcPct val="0"/>
              </a:spcBef>
              <a:buClrTx/>
              <a:buSzTx/>
              <a:buFontTx/>
              <a:buNone/>
            </a:pPr>
            <a:endParaRPr lang="en-US" altLang="en-US" sz="1800">
              <a:solidFill>
                <a:schemeClr val="tx1"/>
              </a:solidFill>
              <a:latin typeface="Arial" panose="020B0604020202020204" pitchFamily="34" charset="0"/>
            </a:endParaRPr>
          </a:p>
        </p:txBody>
      </p:sp>
      <p:sp>
        <p:nvSpPr>
          <p:cNvPr id="14347" name="AutoShape 15"/>
          <p:cNvSpPr>
            <a:spLocks noChangeArrowheads="1"/>
          </p:cNvSpPr>
          <p:nvPr/>
        </p:nvSpPr>
        <p:spPr bwMode="auto">
          <a:xfrm>
            <a:off x="3294059" y="4523250"/>
            <a:ext cx="2667000" cy="762000"/>
          </a:xfrm>
          <a:prstGeom prst="curvedDownArrow">
            <a:avLst>
              <a:gd name="adj1" fmla="val 70000"/>
              <a:gd name="adj2" fmla="val 140000"/>
              <a:gd name="adj3" fmla="val 33333"/>
            </a:avLst>
          </a:prstGeom>
          <a:solidFill>
            <a:srgbClr val="FFC000"/>
          </a:solidFill>
          <a:ln w="9525">
            <a:solidFill>
              <a:schemeClr val="tx1"/>
            </a:solidFill>
            <a:miter lim="800000"/>
            <a:headEnd/>
            <a:tailEnd/>
          </a:ln>
        </p:spPr>
        <p:txBody>
          <a:bodyPr wrap="none" anchor="ctr"/>
          <a:lstStyle>
            <a:lvl1pPr eaLnBrk="0" hangingPunct="0">
              <a:spcBef>
                <a:spcPts val="2000"/>
              </a:spcBef>
              <a:buClr>
                <a:srgbClr val="ADDCF5"/>
              </a:buClr>
              <a:buSzPct val="110000"/>
              <a:buFont typeface="Wingdings 2" panose="05020102010507070707" pitchFamily="18" charset="2"/>
              <a:buChar char=""/>
              <a:defRPr sz="2400">
                <a:solidFill>
                  <a:srgbClr val="595959"/>
                </a:solidFill>
                <a:latin typeface="News Gothic MT" charset="0"/>
                <a:ea typeface="ＭＳ Ｐゴシック" panose="020B0600070205080204" pitchFamily="34" charset="-128"/>
              </a:defRPr>
            </a:lvl1pPr>
            <a:lvl2pPr marL="742950" indent="-285750" eaLnBrk="0" hangingPunct="0">
              <a:spcBef>
                <a:spcPts val="600"/>
              </a:spcBef>
              <a:buClr>
                <a:srgbClr val="26A3E6"/>
              </a:buClr>
              <a:buSzPct val="110000"/>
              <a:buFont typeface="Wingdings 2" panose="05020102010507070707" pitchFamily="18" charset="2"/>
              <a:buChar char=""/>
              <a:defRPr sz="2200">
                <a:solidFill>
                  <a:srgbClr val="595959"/>
                </a:solidFill>
                <a:latin typeface="News Gothic MT" charset="0"/>
                <a:ea typeface="ＭＳ Ｐゴシック" panose="020B0600070205080204" pitchFamily="34" charset="-128"/>
              </a:defRPr>
            </a:lvl2pPr>
            <a:lvl3pPr marL="1143000" indent="-228600" eaLnBrk="0" hangingPunct="0">
              <a:spcBef>
                <a:spcPts val="600"/>
              </a:spcBef>
              <a:buClr>
                <a:srgbClr val="ADDCF5"/>
              </a:buClr>
              <a:buSzPct val="110000"/>
              <a:buFont typeface="Wingdings 2" panose="05020102010507070707" pitchFamily="18" charset="2"/>
              <a:buChar char=""/>
              <a:defRPr sz="2000">
                <a:solidFill>
                  <a:srgbClr val="595959"/>
                </a:solidFill>
                <a:latin typeface="News Gothic MT" charset="0"/>
                <a:ea typeface="ＭＳ Ｐゴシック" panose="020B0600070205080204" pitchFamily="34" charset="-128"/>
              </a:defRPr>
            </a:lvl3pPr>
            <a:lvl4pPr marL="1600200" indent="-228600" eaLnBrk="0" hangingPunct="0">
              <a:spcBef>
                <a:spcPts val="600"/>
              </a:spcBef>
              <a:buClr>
                <a:srgbClr val="26A3E6"/>
              </a:buClr>
              <a:buSzPct val="110000"/>
              <a:buFont typeface="Wingdings 2" panose="05020102010507070707" pitchFamily="18" charset="2"/>
              <a:buChar char=""/>
              <a:defRPr>
                <a:solidFill>
                  <a:srgbClr val="595959"/>
                </a:solidFill>
                <a:latin typeface="News Gothic MT" charset="0"/>
                <a:ea typeface="ＭＳ Ｐゴシック" panose="020B0600070205080204" pitchFamily="34" charset="-128"/>
              </a:defRPr>
            </a:lvl4pPr>
            <a:lvl5pPr marL="2057400" indent="-228600" eaLnBrk="0" hangingPunct="0">
              <a:spcBef>
                <a:spcPts val="600"/>
              </a:spcBef>
              <a:buClr>
                <a:srgbClr val="ADDCF5"/>
              </a:buClr>
              <a:buSzPct val="110000"/>
              <a:buFont typeface="Wingdings 2" panose="05020102010507070707" pitchFamily="18" charset="2"/>
              <a:buChar char=""/>
              <a:defRPr>
                <a:solidFill>
                  <a:srgbClr val="595959"/>
                </a:solidFill>
                <a:latin typeface="News Gothic MT" charset="0"/>
                <a:ea typeface="ＭＳ Ｐゴシック" panose="020B0600070205080204" pitchFamily="34" charset="-128"/>
              </a:defRPr>
            </a:lvl5pPr>
            <a:lvl6pPr marL="2514600" indent="-228600" eaLnBrk="0" fontAlgn="base" hangingPunct="0">
              <a:spcBef>
                <a:spcPts val="600"/>
              </a:spcBef>
              <a:spcAft>
                <a:spcPct val="0"/>
              </a:spcAft>
              <a:buClr>
                <a:srgbClr val="ADDCF5"/>
              </a:buClr>
              <a:buSzPct val="110000"/>
              <a:buFont typeface="Wingdings 2" panose="05020102010507070707" pitchFamily="18" charset="2"/>
              <a:buChar char=""/>
              <a:defRPr>
                <a:solidFill>
                  <a:srgbClr val="595959"/>
                </a:solidFill>
                <a:latin typeface="News Gothic MT" charset="0"/>
                <a:ea typeface="ＭＳ Ｐゴシック" panose="020B0600070205080204" pitchFamily="34" charset="-128"/>
              </a:defRPr>
            </a:lvl6pPr>
            <a:lvl7pPr marL="2971800" indent="-228600" eaLnBrk="0" fontAlgn="base" hangingPunct="0">
              <a:spcBef>
                <a:spcPts val="600"/>
              </a:spcBef>
              <a:spcAft>
                <a:spcPct val="0"/>
              </a:spcAft>
              <a:buClr>
                <a:srgbClr val="ADDCF5"/>
              </a:buClr>
              <a:buSzPct val="110000"/>
              <a:buFont typeface="Wingdings 2" panose="05020102010507070707" pitchFamily="18" charset="2"/>
              <a:buChar char=""/>
              <a:defRPr>
                <a:solidFill>
                  <a:srgbClr val="595959"/>
                </a:solidFill>
                <a:latin typeface="News Gothic MT" charset="0"/>
                <a:ea typeface="ＭＳ Ｐゴシック" panose="020B0600070205080204" pitchFamily="34" charset="-128"/>
              </a:defRPr>
            </a:lvl7pPr>
            <a:lvl8pPr marL="3429000" indent="-228600" eaLnBrk="0" fontAlgn="base" hangingPunct="0">
              <a:spcBef>
                <a:spcPts val="600"/>
              </a:spcBef>
              <a:spcAft>
                <a:spcPct val="0"/>
              </a:spcAft>
              <a:buClr>
                <a:srgbClr val="ADDCF5"/>
              </a:buClr>
              <a:buSzPct val="110000"/>
              <a:buFont typeface="Wingdings 2" panose="05020102010507070707" pitchFamily="18" charset="2"/>
              <a:buChar char=""/>
              <a:defRPr>
                <a:solidFill>
                  <a:srgbClr val="595959"/>
                </a:solidFill>
                <a:latin typeface="News Gothic MT" charset="0"/>
                <a:ea typeface="ＭＳ Ｐゴシック" panose="020B0600070205080204" pitchFamily="34" charset="-128"/>
              </a:defRPr>
            </a:lvl8pPr>
            <a:lvl9pPr marL="3886200" indent="-228600" eaLnBrk="0" fontAlgn="base" hangingPunct="0">
              <a:spcBef>
                <a:spcPts val="600"/>
              </a:spcBef>
              <a:spcAft>
                <a:spcPct val="0"/>
              </a:spcAft>
              <a:buClr>
                <a:srgbClr val="ADDCF5"/>
              </a:buClr>
              <a:buSzPct val="110000"/>
              <a:buFont typeface="Wingdings 2" panose="05020102010507070707" pitchFamily="18" charset="2"/>
              <a:buChar char=""/>
              <a:defRPr>
                <a:solidFill>
                  <a:srgbClr val="595959"/>
                </a:solidFill>
                <a:latin typeface="News Gothic MT" charset="0"/>
                <a:ea typeface="ＭＳ Ｐゴシック" panose="020B0600070205080204" pitchFamily="34" charset="-128"/>
              </a:defRPr>
            </a:lvl9pPr>
          </a:lstStyle>
          <a:p>
            <a:pPr eaLnBrk="1" hangingPunct="1">
              <a:spcBef>
                <a:spcPct val="0"/>
              </a:spcBef>
              <a:buClrTx/>
              <a:buSzTx/>
              <a:buFontTx/>
              <a:buNone/>
            </a:pPr>
            <a:endParaRPr lang="en-US" altLang="en-US" sz="1800">
              <a:solidFill>
                <a:schemeClr val="tx1"/>
              </a:solidFill>
              <a:latin typeface="Arial" panose="020B0604020202020204" pitchFamily="34" charset="0"/>
            </a:endParaRPr>
          </a:p>
        </p:txBody>
      </p:sp>
      <p:sp>
        <p:nvSpPr>
          <p:cNvPr id="16396" name="Text Box 16"/>
          <p:cNvSpPr txBox="1">
            <a:spLocks noChangeArrowheads="1"/>
          </p:cNvSpPr>
          <p:nvPr/>
        </p:nvSpPr>
        <p:spPr bwMode="auto">
          <a:xfrm>
            <a:off x="3062507" y="1454128"/>
            <a:ext cx="2735263"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r>
              <a:rPr lang="en-US" altLang="en-US" sz="2000" b="1" dirty="0">
                <a:solidFill>
                  <a:srgbClr val="800000"/>
                </a:solidFill>
                <a:ea typeface="+mn-ea"/>
                <a:cs typeface="+mn-cs"/>
              </a:rPr>
              <a:t>Empowerment Shifts</a:t>
            </a:r>
          </a:p>
        </p:txBody>
      </p:sp>
      <p:sp>
        <p:nvSpPr>
          <p:cNvPr id="16397" name="Text Box 17"/>
          <p:cNvSpPr txBox="1">
            <a:spLocks noChangeArrowheads="1"/>
          </p:cNvSpPr>
          <p:nvPr/>
        </p:nvSpPr>
        <p:spPr bwMode="auto">
          <a:xfrm>
            <a:off x="3165207" y="3763501"/>
            <a:ext cx="2663825"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r>
              <a:rPr lang="en-US" altLang="en-US" sz="2000" b="1" dirty="0">
                <a:solidFill>
                  <a:srgbClr val="800000"/>
                </a:solidFill>
                <a:ea typeface="+mn-ea"/>
                <a:cs typeface="+mn-cs"/>
              </a:rPr>
              <a:t>Collaborative  Shifts</a:t>
            </a:r>
          </a:p>
        </p:txBody>
      </p:sp>
      <p:sp>
        <p:nvSpPr>
          <p:cNvPr id="14350" name="Line 18"/>
          <p:cNvSpPr>
            <a:spLocks noChangeShapeType="1"/>
          </p:cNvSpPr>
          <p:nvPr/>
        </p:nvSpPr>
        <p:spPr bwMode="auto">
          <a:xfrm>
            <a:off x="1676400" y="2819400"/>
            <a:ext cx="0" cy="1371600"/>
          </a:xfrm>
          <a:prstGeom prst="line">
            <a:avLst/>
          </a:prstGeom>
          <a:noFill/>
          <a:ln w="28575">
            <a:solidFill>
              <a:srgbClr val="BF4D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51" name="Line 19"/>
          <p:cNvSpPr>
            <a:spLocks noChangeShapeType="1"/>
          </p:cNvSpPr>
          <p:nvPr/>
        </p:nvSpPr>
        <p:spPr bwMode="auto">
          <a:xfrm>
            <a:off x="2229395" y="4724400"/>
            <a:ext cx="3352800" cy="0"/>
          </a:xfrm>
          <a:prstGeom prst="line">
            <a:avLst/>
          </a:prstGeom>
          <a:noFill/>
          <a:ln w="19050">
            <a:solidFill>
              <a:srgbClr val="BF4D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52" name="Line 20"/>
          <p:cNvSpPr>
            <a:spLocks noChangeShapeType="1"/>
          </p:cNvSpPr>
          <p:nvPr/>
        </p:nvSpPr>
        <p:spPr bwMode="auto">
          <a:xfrm flipV="1">
            <a:off x="5943600" y="2743200"/>
            <a:ext cx="0" cy="1295400"/>
          </a:xfrm>
          <a:prstGeom prst="line">
            <a:avLst/>
          </a:prstGeom>
          <a:noFill/>
          <a:ln w="28575">
            <a:solidFill>
              <a:srgbClr val="BF4D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 name="Slide Number Placeholder 2"/>
          <p:cNvSpPr>
            <a:spLocks noGrp="1"/>
          </p:cNvSpPr>
          <p:nvPr>
            <p:ph type="sldNum" sz="quarter" idx="12"/>
          </p:nvPr>
        </p:nvSpPr>
        <p:spPr/>
        <p:txBody>
          <a:bodyPr/>
          <a:lstStyle/>
          <a:p>
            <a:fld id="{9F5490B7-965F-4455-9041-51ED97DA5184}" type="slidenum">
              <a:rPr lang="en-US" altLang="en-US" smtClean="0"/>
              <a:pPr/>
              <a:t>9</a:t>
            </a:fld>
            <a:endParaRPr lang="en-US" altLang="en-US"/>
          </a:p>
        </p:txBody>
      </p:sp>
      <p:sp>
        <p:nvSpPr>
          <p:cNvPr id="21" name="Rectangle 20"/>
          <p:cNvSpPr/>
          <p:nvPr/>
        </p:nvSpPr>
        <p:spPr>
          <a:xfrm rot="18726030">
            <a:off x="1363923" y="6286139"/>
            <a:ext cx="114443" cy="646331"/>
          </a:xfrm>
          <a:prstGeom prst="rect">
            <a:avLst/>
          </a:prstGeom>
        </p:spPr>
        <p:txBody>
          <a:bodyPr wrap="square">
            <a:spAutoFit/>
          </a:bodyPr>
          <a:lstStyle/>
          <a:p>
            <a:pPr algn="ctr"/>
            <a:r>
              <a:rPr lang="en-US" sz="12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A</a:t>
            </a:r>
          </a:p>
          <a:p>
            <a:pPr algn="ctr"/>
            <a:r>
              <a:rPr lang="en-US" sz="12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T</a:t>
            </a:r>
          </a:p>
          <a:p>
            <a:pPr algn="ctr"/>
            <a:r>
              <a:rPr lang="en-US" sz="12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S</a:t>
            </a:r>
            <a:endParaRPr lang="en-US" sz="1200" dirty="0"/>
          </a:p>
        </p:txBody>
      </p:sp>
      <p:sp>
        <p:nvSpPr>
          <p:cNvPr id="2" name="TextBox 1"/>
          <p:cNvSpPr txBox="1"/>
          <p:nvPr/>
        </p:nvSpPr>
        <p:spPr>
          <a:xfrm>
            <a:off x="6848475" y="5105400"/>
            <a:ext cx="184731" cy="369332"/>
          </a:xfrm>
          <a:prstGeom prst="rect">
            <a:avLst/>
          </a:prstGeom>
          <a:noFill/>
        </p:spPr>
        <p:txBody>
          <a:bodyPr wrap="none" rtlCol="0">
            <a:spAutoFit/>
          </a:bodyPr>
          <a:lstStyle/>
          <a:p>
            <a:endParaRPr lang="en-US" dirty="0"/>
          </a:p>
        </p:txBody>
      </p:sp>
      <p:sp>
        <p:nvSpPr>
          <p:cNvPr id="4" name="Footer Placeholder 3"/>
          <p:cNvSpPr>
            <a:spLocks noGrp="1"/>
          </p:cNvSpPr>
          <p:nvPr>
            <p:ph type="ftr" sz="quarter" idx="11"/>
          </p:nvPr>
        </p:nvSpPr>
        <p:spPr>
          <a:xfrm>
            <a:off x="2912745" y="6365589"/>
            <a:ext cx="3513287" cy="365124"/>
          </a:xfrm>
        </p:spPr>
        <p:txBody>
          <a:bodyPr/>
          <a:lstStyle/>
          <a:p>
            <a:pPr>
              <a:defRPr/>
            </a:pPr>
            <a:r>
              <a:rPr lang="pl-PL" altLang="en-US" sz="1000" dirty="0"/>
              <a:t>© September 10, 2024  CGP: Dr. Bernie Tracy &amp; Niki Rowe</a:t>
            </a:r>
            <a:endParaRPr lang="en-US" altLang="en-US" dirty="0"/>
          </a:p>
        </p:txBody>
      </p:sp>
      <p:sp>
        <p:nvSpPr>
          <p:cNvPr id="5" name="Text Box 8">
            <a:extLst>
              <a:ext uri="{FF2B5EF4-FFF2-40B4-BE49-F238E27FC236}">
                <a16:creationId xmlns:a16="http://schemas.microsoft.com/office/drawing/2014/main" id="{1753348D-FD8D-4BED-1D30-6BEF3B5FDA5D}"/>
              </a:ext>
            </a:extLst>
          </p:cNvPr>
          <p:cNvSpPr txBox="1">
            <a:spLocks noChangeArrowheads="1"/>
          </p:cNvSpPr>
          <p:nvPr/>
        </p:nvSpPr>
        <p:spPr bwMode="auto">
          <a:xfrm>
            <a:off x="818975" y="1984529"/>
            <a:ext cx="202190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r>
              <a:rPr lang="en-US" altLang="en-US" sz="2000" b="1" i="1" dirty="0">
                <a:solidFill>
                  <a:srgbClr val="FF0000"/>
                </a:solidFill>
                <a:ea typeface="+mn-ea"/>
                <a:cs typeface="+mn-cs"/>
              </a:rPr>
              <a:t>ATTACKING</a:t>
            </a:r>
          </a:p>
          <a:p>
            <a:pPr eaLnBrk="1" hangingPunct="1">
              <a:defRPr/>
            </a:pPr>
            <a:r>
              <a:rPr lang="en-US" altLang="en-US" sz="2000" b="1" i="1" dirty="0">
                <a:solidFill>
                  <a:srgbClr val="FF0000"/>
                </a:solidFill>
              </a:rPr>
              <a:t>ACCUSING</a:t>
            </a:r>
            <a:endParaRPr lang="en-US" altLang="en-US" sz="2000" b="1" i="1" dirty="0">
              <a:solidFill>
                <a:srgbClr val="FF0000"/>
              </a:solidFill>
              <a:ea typeface="+mn-ea"/>
              <a:cs typeface="+mn-cs"/>
            </a:endParaRPr>
          </a:p>
          <a:p>
            <a:pPr eaLnBrk="1" hangingPunct="1">
              <a:defRPr/>
            </a:pPr>
            <a:r>
              <a:rPr lang="en-US" altLang="en-US" sz="2000" b="1" i="1" dirty="0">
                <a:solidFill>
                  <a:srgbClr val="FF0000"/>
                </a:solidFill>
              </a:rPr>
              <a:t>THREATENING</a:t>
            </a:r>
            <a:endParaRPr lang="en-US" altLang="en-US" sz="2000" b="1" i="1" dirty="0">
              <a:solidFill>
                <a:srgbClr val="FF0000"/>
              </a:solidFill>
              <a:ea typeface="+mn-ea"/>
              <a:cs typeface="+mn-cs"/>
            </a:endParaRPr>
          </a:p>
          <a:p>
            <a:pPr eaLnBrk="1" hangingPunct="1">
              <a:defRPr/>
            </a:pPr>
            <a:r>
              <a:rPr lang="en-US" altLang="en-US" sz="2000" b="1" i="1" dirty="0">
                <a:solidFill>
                  <a:srgbClr val="FF0000"/>
                </a:solidFill>
                <a:ea typeface="+mn-ea"/>
                <a:cs typeface="+mn-cs"/>
              </a:rPr>
              <a:t>BLOCKING</a:t>
            </a:r>
          </a:p>
        </p:txBody>
      </p:sp>
      <p:sp>
        <p:nvSpPr>
          <p:cNvPr id="6" name="Text Box 9">
            <a:extLst>
              <a:ext uri="{FF2B5EF4-FFF2-40B4-BE49-F238E27FC236}">
                <a16:creationId xmlns:a16="http://schemas.microsoft.com/office/drawing/2014/main" id="{837DC55E-6BAB-4A27-D56A-EA4488186CC5}"/>
              </a:ext>
            </a:extLst>
          </p:cNvPr>
          <p:cNvSpPr txBox="1">
            <a:spLocks noChangeArrowheads="1"/>
          </p:cNvSpPr>
          <p:nvPr/>
        </p:nvSpPr>
        <p:spPr bwMode="auto">
          <a:xfrm>
            <a:off x="6019800" y="4334142"/>
            <a:ext cx="297180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r>
              <a:rPr lang="en-US" altLang="en-US" sz="2000" b="1" i="1" dirty="0">
                <a:solidFill>
                  <a:srgbClr val="0000FF"/>
                </a:solidFill>
              </a:rPr>
              <a:t>LISTENING</a:t>
            </a:r>
            <a:endParaRPr lang="en-US" altLang="en-US" sz="2000" b="1" i="1" dirty="0">
              <a:solidFill>
                <a:srgbClr val="0000FF"/>
              </a:solidFill>
              <a:ea typeface="+mn-ea"/>
              <a:cs typeface="+mn-cs"/>
            </a:endParaRPr>
          </a:p>
          <a:p>
            <a:pPr eaLnBrk="1" hangingPunct="1">
              <a:defRPr/>
            </a:pPr>
            <a:r>
              <a:rPr lang="en-US" altLang="en-US" sz="2000" b="1" i="1" dirty="0">
                <a:solidFill>
                  <a:srgbClr val="0000FF"/>
                </a:solidFill>
              </a:rPr>
              <a:t>BUILDING</a:t>
            </a:r>
          </a:p>
          <a:p>
            <a:pPr eaLnBrk="1" hangingPunct="1">
              <a:defRPr/>
            </a:pPr>
            <a:r>
              <a:rPr lang="en-US" altLang="en-US" sz="2000" b="1" i="1" dirty="0">
                <a:solidFill>
                  <a:srgbClr val="0000FF"/>
                </a:solidFill>
              </a:rPr>
              <a:t>AGREE/DISAGREEING</a:t>
            </a:r>
            <a:endParaRPr lang="en-US" altLang="en-US" sz="2000" b="1" i="1" dirty="0">
              <a:solidFill>
                <a:srgbClr val="0000FF"/>
              </a:solidFill>
              <a:ea typeface="+mn-ea"/>
              <a:cs typeface="+mn-cs"/>
            </a:endParaRPr>
          </a:p>
          <a:p>
            <a:pPr eaLnBrk="1" hangingPunct="1">
              <a:defRPr/>
            </a:pPr>
            <a:r>
              <a:rPr lang="en-US" altLang="en-US" sz="2000" b="1" i="1" dirty="0">
                <a:solidFill>
                  <a:srgbClr val="0000FF"/>
                </a:solidFill>
              </a:rPr>
              <a:t>CHECKING IN SUMMARIZING</a:t>
            </a:r>
          </a:p>
          <a:p>
            <a:pPr eaLnBrk="1" hangingPunct="1">
              <a:defRPr/>
            </a:pPr>
            <a:endParaRPr lang="en-US" altLang="en-US" sz="2000" b="1" i="1" dirty="0">
              <a:solidFill>
                <a:srgbClr val="0000FF"/>
              </a:solidFill>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390"/>
                                        </p:tgtEl>
                                        <p:attrNameLst>
                                          <p:attrName>style.visibility</p:attrName>
                                        </p:attrNameLst>
                                      </p:cBhvr>
                                      <p:to>
                                        <p:strVal val="visible"/>
                                      </p:to>
                                    </p:set>
                                    <p:animEffect transition="in" filter="fade">
                                      <p:cBhvr>
                                        <p:cTn id="7" dur="500"/>
                                        <p:tgtEl>
                                          <p:spTgt spid="1639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391"/>
                                        </p:tgtEl>
                                        <p:attrNameLst>
                                          <p:attrName>style.visibility</p:attrName>
                                        </p:attrNameLst>
                                      </p:cBhvr>
                                      <p:to>
                                        <p:strVal val="visible"/>
                                      </p:to>
                                    </p:set>
                                    <p:animEffect transition="in" filter="fade">
                                      <p:cBhvr>
                                        <p:cTn id="10" dur="500"/>
                                        <p:tgtEl>
                                          <p:spTgt spid="1639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6392"/>
                                        </p:tgtEl>
                                        <p:attrNameLst>
                                          <p:attrName>style.visibility</p:attrName>
                                        </p:attrNameLst>
                                      </p:cBhvr>
                                      <p:to>
                                        <p:strVal val="visible"/>
                                      </p:to>
                                    </p:set>
                                    <p:animEffect transition="in" filter="fade">
                                      <p:cBhvr>
                                        <p:cTn id="15" dur="500"/>
                                        <p:tgtEl>
                                          <p:spTgt spid="1639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6393"/>
                                        </p:tgtEl>
                                        <p:attrNameLst>
                                          <p:attrName>style.visibility</p:attrName>
                                        </p:attrNameLst>
                                      </p:cBhvr>
                                      <p:to>
                                        <p:strVal val="visible"/>
                                      </p:to>
                                    </p:set>
                                    <p:animEffect transition="in" filter="fade">
                                      <p:cBhvr>
                                        <p:cTn id="18" dur="500"/>
                                        <p:tgtEl>
                                          <p:spTgt spid="1639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6389"/>
                                        </p:tgtEl>
                                        <p:attrNameLst>
                                          <p:attrName>style.visibility</p:attrName>
                                        </p:attrNameLst>
                                      </p:cBhvr>
                                      <p:to>
                                        <p:strVal val="visible"/>
                                      </p:to>
                                    </p:set>
                                    <p:animEffect transition="in" filter="fade">
                                      <p:cBhvr>
                                        <p:cTn id="23" dur="2000"/>
                                        <p:tgtEl>
                                          <p:spTgt spid="1638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9" grpId="0"/>
      <p:bldP spid="16390" grpId="0"/>
      <p:bldP spid="16391" grpId="0"/>
      <p:bldP spid="16392" grpId="0"/>
      <p:bldP spid="16393" grpId="0"/>
      <p:bldP spid="6"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EBEBEB"/>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TM03457496[[fn=Parallax]]</Template>
  <TotalTime>39673</TotalTime>
  <Words>3254</Words>
  <Application>Microsoft Office PowerPoint</Application>
  <PresentationFormat>On-screen Show (4:3)</PresentationFormat>
  <Paragraphs>482</Paragraphs>
  <Slides>25</Slides>
  <Notes>25</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25</vt:i4>
      </vt:variant>
    </vt:vector>
  </HeadingPairs>
  <TitlesOfParts>
    <vt:vector size="37" baseType="lpstr">
      <vt:lpstr>ＭＳ Ｐゴシック</vt:lpstr>
      <vt:lpstr>Aptos</vt:lpstr>
      <vt:lpstr>Aptos Display</vt:lpstr>
      <vt:lpstr>Arial</vt:lpstr>
      <vt:lpstr>Book Antiqua</vt:lpstr>
      <vt:lpstr>Calibri</vt:lpstr>
      <vt:lpstr>Corbel</vt:lpstr>
      <vt:lpstr>Symbol</vt:lpstr>
      <vt:lpstr>Wingdings</vt:lpstr>
      <vt:lpstr>Wingdings 2</vt:lpstr>
      <vt:lpstr>Parallax</vt:lpstr>
      <vt:lpstr>1_Office Theme</vt:lpstr>
      <vt:lpstr>                NYSAC FALL 2024 Seminar </vt:lpstr>
      <vt:lpstr>A REPUBLIC</vt:lpstr>
      <vt:lpstr>WHY COLLABORATIVE  GOVERNING!!!</vt:lpstr>
      <vt:lpstr> Session Expectations </vt:lpstr>
      <vt:lpstr>CGP Workshop Goal</vt:lpstr>
      <vt:lpstr>Positions to Interests Demo</vt:lpstr>
      <vt:lpstr>   Parable of the Oranges</vt:lpstr>
      <vt:lpstr>POSITIONS TO INTERESTS Needs Formula</vt:lpstr>
      <vt:lpstr>PowerPoint Presentation</vt:lpstr>
      <vt:lpstr>Listening First Critical Skill  for  Mutual Benefit</vt:lpstr>
      <vt:lpstr>PowerPoint Presentation</vt:lpstr>
      <vt:lpstr>PowerPoint Presentation</vt:lpstr>
      <vt:lpstr>The Art of Listening</vt:lpstr>
      <vt:lpstr>PowerPoint Presentation</vt:lpstr>
      <vt:lpstr> Key Collaboration Strategies </vt:lpstr>
      <vt:lpstr>Interest-based Strategies Practice</vt:lpstr>
      <vt:lpstr>Interest-based Strategies  Practice</vt:lpstr>
      <vt:lpstr>GETTING TO INTERESTS</vt:lpstr>
      <vt:lpstr>PowerPoint Presentation</vt:lpstr>
      <vt:lpstr>COMMON INTEREST STATEMENT</vt:lpstr>
      <vt:lpstr>PowerPoint Presentation</vt:lpstr>
      <vt:lpstr> Key Collaboration Strategies </vt:lpstr>
      <vt:lpstr>     Debrief   Group Discussion      </vt:lpstr>
      <vt:lpstr>Workshop Assessment</vt:lpstr>
      <vt:lpstr>PowerPoint Presentation</vt:lpstr>
    </vt:vector>
  </TitlesOfParts>
  <Company>CDRC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“Effectively Facilitating  Heated Meetings”</dc:title>
  <dc:creator>CDRC Ithaca</dc:creator>
  <cp:lastModifiedBy>Jeanette Stanziano</cp:lastModifiedBy>
  <cp:revision>609</cp:revision>
  <cp:lastPrinted>2024-09-06T17:11:26Z</cp:lastPrinted>
  <dcterms:created xsi:type="dcterms:W3CDTF">2013-11-13T15:36:36Z</dcterms:created>
  <dcterms:modified xsi:type="dcterms:W3CDTF">2024-09-19T19:42:59Z</dcterms:modified>
</cp:coreProperties>
</file>